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90964F6-CB18-F0CB-BF3E-A3449FBD5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178" y="2933631"/>
            <a:ext cx="8735644" cy="9907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A37B2-AC6E-5C28-914B-BA291285C2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6750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E58F0B-57F1-3C61-6DC7-3E1A91B5FA5F}"/>
              </a:ext>
            </a:extLst>
          </p:cNvPr>
          <p:cNvSpPr/>
          <p:nvPr/>
        </p:nvSpPr>
        <p:spPr bwMode="white">
          <a:xfrm>
            <a:off x="6915849" y="2621697"/>
            <a:ext cx="380856" cy="24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20C2E1-94EC-5475-4A97-C1F7337BCCF0}"/>
              </a:ext>
            </a:extLst>
          </p:cNvPr>
          <p:cNvSpPr/>
          <p:nvPr/>
        </p:nvSpPr>
        <p:spPr bwMode="white">
          <a:xfrm>
            <a:off x="7915597" y="2612143"/>
            <a:ext cx="218992" cy="25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E39984-721D-0332-0D15-EB277F87ED36}"/>
              </a:ext>
            </a:extLst>
          </p:cNvPr>
          <p:cNvSpPr/>
          <p:nvPr/>
        </p:nvSpPr>
        <p:spPr bwMode="white">
          <a:xfrm>
            <a:off x="8839174" y="2612143"/>
            <a:ext cx="228513" cy="24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CA4030-E1A0-7007-C0C9-9A984453E26B}"/>
              </a:ext>
            </a:extLst>
          </p:cNvPr>
          <p:cNvSpPr/>
          <p:nvPr/>
        </p:nvSpPr>
        <p:spPr bwMode="white">
          <a:xfrm>
            <a:off x="6915849" y="3510209"/>
            <a:ext cx="380856" cy="24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F97CD8-BFB8-E780-6FFD-803CD9765A19}"/>
              </a:ext>
            </a:extLst>
          </p:cNvPr>
          <p:cNvSpPr/>
          <p:nvPr/>
        </p:nvSpPr>
        <p:spPr bwMode="white">
          <a:xfrm>
            <a:off x="7915597" y="3510209"/>
            <a:ext cx="218992" cy="24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80C52A-4A88-C066-DE26-AA20CD856B44}"/>
              </a:ext>
            </a:extLst>
          </p:cNvPr>
          <p:cNvSpPr/>
          <p:nvPr/>
        </p:nvSpPr>
        <p:spPr bwMode="white">
          <a:xfrm>
            <a:off x="8839174" y="3510209"/>
            <a:ext cx="228513" cy="24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6D4F56-B728-B3D3-0D19-4615F08A2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1575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BB42BA-88CE-9BA3-8905-001DB569075F}"/>
              </a:ext>
            </a:extLst>
          </p:cNvPr>
          <p:cNvSpPr/>
          <p:nvPr/>
        </p:nvSpPr>
        <p:spPr bwMode="white">
          <a:xfrm>
            <a:off x="3015823" y="2351940"/>
            <a:ext cx="228513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5922DA-CAF0-C71A-D831-6D0D45C7A7E3}"/>
              </a:ext>
            </a:extLst>
          </p:cNvPr>
          <p:cNvSpPr/>
          <p:nvPr/>
        </p:nvSpPr>
        <p:spPr bwMode="white">
          <a:xfrm>
            <a:off x="6919602" y="2351940"/>
            <a:ext cx="228513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2F2BD7-2827-8A24-F7E9-7D63749B541C}"/>
              </a:ext>
            </a:extLst>
          </p:cNvPr>
          <p:cNvSpPr/>
          <p:nvPr/>
        </p:nvSpPr>
        <p:spPr bwMode="white">
          <a:xfrm>
            <a:off x="10756730" y="2351940"/>
            <a:ext cx="390377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0B30AA-0B6F-A690-C186-9EFD62D8615C}"/>
              </a:ext>
            </a:extLst>
          </p:cNvPr>
          <p:cNvSpPr/>
          <p:nvPr/>
        </p:nvSpPr>
        <p:spPr bwMode="white">
          <a:xfrm>
            <a:off x="3015823" y="2886144"/>
            <a:ext cx="228513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2B2D6E-E870-4EF2-1D43-F350BD43F0A8}"/>
              </a:ext>
            </a:extLst>
          </p:cNvPr>
          <p:cNvSpPr/>
          <p:nvPr/>
        </p:nvSpPr>
        <p:spPr bwMode="white">
          <a:xfrm>
            <a:off x="6919602" y="2886144"/>
            <a:ext cx="228513" cy="23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BBD6AB-784B-8559-288F-064548FB4A5D}"/>
              </a:ext>
            </a:extLst>
          </p:cNvPr>
          <p:cNvSpPr/>
          <p:nvPr/>
        </p:nvSpPr>
        <p:spPr bwMode="white">
          <a:xfrm>
            <a:off x="10832901" y="2886144"/>
            <a:ext cx="218992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CC2011-D9A1-FBA3-B4D7-C294412F7232}"/>
              </a:ext>
            </a:extLst>
          </p:cNvPr>
          <p:cNvSpPr/>
          <p:nvPr/>
        </p:nvSpPr>
        <p:spPr bwMode="white">
          <a:xfrm>
            <a:off x="3015823" y="3410809"/>
            <a:ext cx="228513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DF0A11-2280-1496-D728-444917FD754B}"/>
              </a:ext>
            </a:extLst>
          </p:cNvPr>
          <p:cNvSpPr/>
          <p:nvPr/>
        </p:nvSpPr>
        <p:spPr bwMode="white">
          <a:xfrm>
            <a:off x="6852952" y="3410809"/>
            <a:ext cx="390377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2278E70-9FDD-67F8-C166-2652E1682050}"/>
              </a:ext>
            </a:extLst>
          </p:cNvPr>
          <p:cNvSpPr/>
          <p:nvPr/>
        </p:nvSpPr>
        <p:spPr bwMode="white">
          <a:xfrm>
            <a:off x="10823380" y="3410809"/>
            <a:ext cx="228513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5DC1A57-49BA-6EF5-0D65-A98B47E10A2D}"/>
              </a:ext>
            </a:extLst>
          </p:cNvPr>
          <p:cNvSpPr/>
          <p:nvPr/>
        </p:nvSpPr>
        <p:spPr bwMode="white">
          <a:xfrm>
            <a:off x="3015823" y="3945013"/>
            <a:ext cx="228513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DF193E4-456F-4CAC-FBB9-A49BCF6517B2}"/>
              </a:ext>
            </a:extLst>
          </p:cNvPr>
          <p:cNvSpPr/>
          <p:nvPr/>
        </p:nvSpPr>
        <p:spPr bwMode="white">
          <a:xfrm>
            <a:off x="6919602" y="3945013"/>
            <a:ext cx="228513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4979460-A72D-B803-7027-8FAFEE77B2F7}"/>
              </a:ext>
            </a:extLst>
          </p:cNvPr>
          <p:cNvSpPr/>
          <p:nvPr/>
        </p:nvSpPr>
        <p:spPr bwMode="white">
          <a:xfrm>
            <a:off x="10756730" y="3945013"/>
            <a:ext cx="380855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07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F1763E6-FA97-5B88-806D-9C5457F73A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704" y="1340768"/>
            <a:ext cx="11424592" cy="3595608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B37B3BD-7D49-38A7-47D6-9BAAA55DACCB}"/>
              </a:ext>
            </a:extLst>
          </p:cNvPr>
          <p:cNvCxnSpPr/>
          <p:nvPr/>
        </p:nvCxnSpPr>
        <p:spPr>
          <a:xfrm>
            <a:off x="2999656" y="2924944"/>
            <a:ext cx="5976664" cy="115212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513F872-BB79-ED8C-7AB5-F3A3912078EB}"/>
              </a:ext>
            </a:extLst>
          </p:cNvPr>
          <p:cNvCxnSpPr>
            <a:cxnSpLocks/>
          </p:cNvCxnSpPr>
          <p:nvPr/>
        </p:nvCxnSpPr>
        <p:spPr>
          <a:xfrm>
            <a:off x="5015880" y="2924944"/>
            <a:ext cx="6048672" cy="122413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A5B2FBF-0830-A133-0705-99977C192F37}"/>
              </a:ext>
            </a:extLst>
          </p:cNvPr>
          <p:cNvCxnSpPr>
            <a:cxnSpLocks/>
          </p:cNvCxnSpPr>
          <p:nvPr/>
        </p:nvCxnSpPr>
        <p:spPr>
          <a:xfrm>
            <a:off x="7032104" y="2924944"/>
            <a:ext cx="0" cy="122413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314CC2AA-DCD4-3605-9B1D-79263A8B1CE7}"/>
              </a:ext>
            </a:extLst>
          </p:cNvPr>
          <p:cNvCxnSpPr>
            <a:cxnSpLocks/>
          </p:cNvCxnSpPr>
          <p:nvPr/>
        </p:nvCxnSpPr>
        <p:spPr>
          <a:xfrm flipH="1">
            <a:off x="4943872" y="2924944"/>
            <a:ext cx="4247964" cy="122413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6F19EA5-78B7-2EA1-95F1-FA9FCF78975F}"/>
              </a:ext>
            </a:extLst>
          </p:cNvPr>
          <p:cNvCxnSpPr>
            <a:cxnSpLocks/>
          </p:cNvCxnSpPr>
          <p:nvPr/>
        </p:nvCxnSpPr>
        <p:spPr>
          <a:xfrm flipH="1">
            <a:off x="3039852" y="2996952"/>
            <a:ext cx="8024700" cy="115212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875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6DAB1D-2863-3E62-D962-C49056890C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382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39C4F4-CA65-C494-18ED-CC1C6ECE4805}"/>
              </a:ext>
            </a:extLst>
          </p:cNvPr>
          <p:cNvSpPr/>
          <p:nvPr/>
        </p:nvSpPr>
        <p:spPr bwMode="white">
          <a:xfrm>
            <a:off x="5481869" y="2379483"/>
            <a:ext cx="380856" cy="26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F6EA17-4CA6-3BD6-1610-A9A7DA8DF481}"/>
              </a:ext>
            </a:extLst>
          </p:cNvPr>
          <p:cNvSpPr/>
          <p:nvPr/>
        </p:nvSpPr>
        <p:spPr bwMode="white">
          <a:xfrm>
            <a:off x="9633204" y="2389013"/>
            <a:ext cx="380855" cy="2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D60F0B-BC7C-7747-C841-5B15864EB91B}"/>
              </a:ext>
            </a:extLst>
          </p:cNvPr>
          <p:cNvSpPr/>
          <p:nvPr/>
        </p:nvSpPr>
        <p:spPr bwMode="white">
          <a:xfrm>
            <a:off x="2035118" y="3179962"/>
            <a:ext cx="390377" cy="2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8CDCBE-B078-BD3F-5FCD-F4659324FF87}"/>
              </a:ext>
            </a:extLst>
          </p:cNvPr>
          <p:cNvSpPr/>
          <p:nvPr/>
        </p:nvSpPr>
        <p:spPr bwMode="white">
          <a:xfrm>
            <a:off x="9633204" y="3179962"/>
            <a:ext cx="371334" cy="2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2246E92-C11D-0484-9DAE-8561EEAF2C13}"/>
              </a:ext>
            </a:extLst>
          </p:cNvPr>
          <p:cNvSpPr/>
          <p:nvPr/>
        </p:nvSpPr>
        <p:spPr bwMode="white">
          <a:xfrm>
            <a:off x="1375460" y="2391912"/>
            <a:ext cx="354335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DE4C21-9E6F-1917-DE7E-7A3F186F25B8}"/>
              </a:ext>
            </a:extLst>
          </p:cNvPr>
          <p:cNvSpPr/>
          <p:nvPr/>
        </p:nvSpPr>
        <p:spPr bwMode="white">
          <a:xfrm>
            <a:off x="5497847" y="3189491"/>
            <a:ext cx="354335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44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4E2F2F-DE03-62D0-4E05-16FA3C4FCD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38486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1E6B5A-91D6-07F4-C3BD-8E828FD756EE}"/>
              </a:ext>
            </a:extLst>
          </p:cNvPr>
          <p:cNvSpPr/>
          <p:nvPr/>
        </p:nvSpPr>
        <p:spPr bwMode="white">
          <a:xfrm>
            <a:off x="6220786" y="2983510"/>
            <a:ext cx="390377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E9E171-C1CA-09C3-226D-521815054BD3}"/>
              </a:ext>
            </a:extLst>
          </p:cNvPr>
          <p:cNvSpPr/>
          <p:nvPr/>
        </p:nvSpPr>
        <p:spPr bwMode="white">
          <a:xfrm>
            <a:off x="7382398" y="2973983"/>
            <a:ext cx="218992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BEFB6A-AE01-A9E4-E1BD-D0F3E8E01F33}"/>
              </a:ext>
            </a:extLst>
          </p:cNvPr>
          <p:cNvSpPr/>
          <p:nvPr/>
        </p:nvSpPr>
        <p:spPr bwMode="white">
          <a:xfrm>
            <a:off x="8315496" y="2973983"/>
            <a:ext cx="218992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0D67A6-A38F-D34A-AE56-93CAB7D48BF6}"/>
              </a:ext>
            </a:extLst>
          </p:cNvPr>
          <p:cNvSpPr/>
          <p:nvPr/>
        </p:nvSpPr>
        <p:spPr bwMode="white">
          <a:xfrm>
            <a:off x="6220786" y="4545838"/>
            <a:ext cx="390377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B76485-5F28-AB6C-4CE9-0B103D5E4A78}"/>
              </a:ext>
            </a:extLst>
          </p:cNvPr>
          <p:cNvSpPr/>
          <p:nvPr/>
        </p:nvSpPr>
        <p:spPr bwMode="white">
          <a:xfrm>
            <a:off x="6782549" y="4641102"/>
            <a:ext cx="333249" cy="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98AA2C-CAAF-2060-82F1-707F776203C8}"/>
              </a:ext>
            </a:extLst>
          </p:cNvPr>
          <p:cNvSpPr/>
          <p:nvPr/>
        </p:nvSpPr>
        <p:spPr bwMode="white">
          <a:xfrm>
            <a:off x="7382398" y="4545838"/>
            <a:ext cx="218992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C7172C-39BC-B27C-623F-933AD1A9B4D5}"/>
              </a:ext>
            </a:extLst>
          </p:cNvPr>
          <p:cNvSpPr/>
          <p:nvPr/>
        </p:nvSpPr>
        <p:spPr bwMode="white">
          <a:xfrm>
            <a:off x="8315496" y="4545838"/>
            <a:ext cx="218992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CAC3E4B-C6ED-51A6-B11E-080000EBB862}"/>
              </a:ext>
            </a:extLst>
          </p:cNvPr>
          <p:cNvSpPr/>
          <p:nvPr/>
        </p:nvSpPr>
        <p:spPr bwMode="white">
          <a:xfrm>
            <a:off x="6791048" y="2995458"/>
            <a:ext cx="354335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04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2025-01-21T15:27:44Z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