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206E4B-4B05-38DA-3F1F-2368B5578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571" y="2963927"/>
            <a:ext cx="8442857" cy="9301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28A8F-60CA-8CDC-2506-0314FE7F0F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1412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445950-A0FD-4E27-3B02-758BF5671BE9}"/>
              </a:ext>
            </a:extLst>
          </p:cNvPr>
          <p:cNvSpPr/>
          <p:nvPr/>
        </p:nvSpPr>
        <p:spPr bwMode="white">
          <a:xfrm>
            <a:off x="2196982" y="2501239"/>
            <a:ext cx="390377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8336B3-0D80-85EF-F719-4D5A33235427}"/>
              </a:ext>
            </a:extLst>
          </p:cNvPr>
          <p:cNvSpPr/>
          <p:nvPr/>
        </p:nvSpPr>
        <p:spPr bwMode="white">
          <a:xfrm>
            <a:off x="8014564" y="2501239"/>
            <a:ext cx="390377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502E61-9928-C4F2-56CD-BDDBCADC5951}"/>
              </a:ext>
            </a:extLst>
          </p:cNvPr>
          <p:cNvSpPr/>
          <p:nvPr/>
        </p:nvSpPr>
        <p:spPr bwMode="white">
          <a:xfrm>
            <a:off x="3444287" y="2749485"/>
            <a:ext cx="39989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0674A5-56B6-E646-87D7-353FC832E6E3}"/>
              </a:ext>
            </a:extLst>
          </p:cNvPr>
          <p:cNvSpPr/>
          <p:nvPr/>
        </p:nvSpPr>
        <p:spPr bwMode="white">
          <a:xfrm>
            <a:off x="4367863" y="2739937"/>
            <a:ext cx="399899" cy="25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7F7346-A70D-57EC-FE18-DA85C500DDF1}"/>
              </a:ext>
            </a:extLst>
          </p:cNvPr>
          <p:cNvSpPr/>
          <p:nvPr/>
        </p:nvSpPr>
        <p:spPr bwMode="white">
          <a:xfrm>
            <a:off x="5291440" y="2739937"/>
            <a:ext cx="409420" cy="25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B8C7CE-7DBC-F14F-0791-CC941A065AFE}"/>
              </a:ext>
            </a:extLst>
          </p:cNvPr>
          <p:cNvSpPr/>
          <p:nvPr/>
        </p:nvSpPr>
        <p:spPr bwMode="white">
          <a:xfrm>
            <a:off x="9261869" y="2749485"/>
            <a:ext cx="39989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9D9D5F-411F-721E-A8AD-4277969C6B8F}"/>
              </a:ext>
            </a:extLst>
          </p:cNvPr>
          <p:cNvSpPr/>
          <p:nvPr/>
        </p:nvSpPr>
        <p:spPr bwMode="white">
          <a:xfrm>
            <a:off x="10185445" y="2749485"/>
            <a:ext cx="409420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7FD8F0-3391-01E6-9A52-6B395790504D}"/>
              </a:ext>
            </a:extLst>
          </p:cNvPr>
          <p:cNvSpPr/>
          <p:nvPr/>
        </p:nvSpPr>
        <p:spPr bwMode="white">
          <a:xfrm>
            <a:off x="11118544" y="2749485"/>
            <a:ext cx="39989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59401E-E15A-0E6A-C223-4F12DFFC3F5E}"/>
              </a:ext>
            </a:extLst>
          </p:cNvPr>
          <p:cNvSpPr/>
          <p:nvPr/>
        </p:nvSpPr>
        <p:spPr bwMode="white">
          <a:xfrm>
            <a:off x="1311491" y="3265073"/>
            <a:ext cx="390377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42405C-BDE2-EE88-6947-486198E4A6D6}"/>
              </a:ext>
            </a:extLst>
          </p:cNvPr>
          <p:cNvSpPr/>
          <p:nvPr/>
        </p:nvSpPr>
        <p:spPr bwMode="white">
          <a:xfrm>
            <a:off x="1987511" y="3265073"/>
            <a:ext cx="218992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57F1C6-2D79-CBCD-6604-FF9157A386F0}"/>
              </a:ext>
            </a:extLst>
          </p:cNvPr>
          <p:cNvSpPr/>
          <p:nvPr/>
        </p:nvSpPr>
        <p:spPr bwMode="white">
          <a:xfrm>
            <a:off x="6386403" y="3265073"/>
            <a:ext cx="390377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D1FD839-BBE7-9C6A-581D-0D44F3285891}"/>
              </a:ext>
            </a:extLst>
          </p:cNvPr>
          <p:cNvSpPr/>
          <p:nvPr/>
        </p:nvSpPr>
        <p:spPr bwMode="white">
          <a:xfrm>
            <a:off x="7062423" y="3274621"/>
            <a:ext cx="218992" cy="22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C1AB273-F7F4-98C8-4746-F9704173CB8D}"/>
              </a:ext>
            </a:extLst>
          </p:cNvPr>
          <p:cNvSpPr/>
          <p:nvPr/>
        </p:nvSpPr>
        <p:spPr bwMode="white">
          <a:xfrm>
            <a:off x="3444287" y="3694729"/>
            <a:ext cx="39989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F94C0BB-E4E5-A8A4-038C-9A2E69FC260B}"/>
              </a:ext>
            </a:extLst>
          </p:cNvPr>
          <p:cNvSpPr/>
          <p:nvPr/>
        </p:nvSpPr>
        <p:spPr bwMode="white">
          <a:xfrm>
            <a:off x="4453556" y="3694729"/>
            <a:ext cx="228513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D4D7331-128E-7CA9-8E21-65E1E03EBF18}"/>
              </a:ext>
            </a:extLst>
          </p:cNvPr>
          <p:cNvSpPr/>
          <p:nvPr/>
        </p:nvSpPr>
        <p:spPr bwMode="white">
          <a:xfrm>
            <a:off x="5300962" y="3694729"/>
            <a:ext cx="39989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3F15753-416B-5849-F473-8ACDC5F4400F}"/>
              </a:ext>
            </a:extLst>
          </p:cNvPr>
          <p:cNvSpPr/>
          <p:nvPr/>
        </p:nvSpPr>
        <p:spPr bwMode="white">
          <a:xfrm>
            <a:off x="9261869" y="3694729"/>
            <a:ext cx="39989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1D71D2C-C1B1-38FA-CD61-DBD263ACFFDE}"/>
              </a:ext>
            </a:extLst>
          </p:cNvPr>
          <p:cNvSpPr/>
          <p:nvPr/>
        </p:nvSpPr>
        <p:spPr bwMode="white">
          <a:xfrm>
            <a:off x="10280659" y="3704277"/>
            <a:ext cx="218992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AB4586D-ACA0-3AB4-8FB2-6263EEF1ADC9}"/>
              </a:ext>
            </a:extLst>
          </p:cNvPr>
          <p:cNvSpPr/>
          <p:nvPr/>
        </p:nvSpPr>
        <p:spPr bwMode="white">
          <a:xfrm>
            <a:off x="11118544" y="3694729"/>
            <a:ext cx="39989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C85A6B0-C963-AC0B-25BF-811CF292E2FE}"/>
              </a:ext>
            </a:extLst>
          </p:cNvPr>
          <p:cNvSpPr/>
          <p:nvPr/>
        </p:nvSpPr>
        <p:spPr bwMode="white">
          <a:xfrm>
            <a:off x="1092498" y="3962071"/>
            <a:ext cx="390377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262D521-384F-6C7A-2744-8F18CA8B1B4C}"/>
              </a:ext>
            </a:extLst>
          </p:cNvPr>
          <p:cNvSpPr/>
          <p:nvPr/>
        </p:nvSpPr>
        <p:spPr bwMode="white">
          <a:xfrm>
            <a:off x="6919602" y="3962071"/>
            <a:ext cx="380856" cy="23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7A4EC-B119-2CEB-F0A2-5B50D60027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978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0D355A-DB41-4BB8-BCE0-5D89E6EFC7D3}"/>
              </a:ext>
            </a:extLst>
          </p:cNvPr>
          <p:cNvSpPr/>
          <p:nvPr/>
        </p:nvSpPr>
        <p:spPr bwMode="white">
          <a:xfrm>
            <a:off x="2396931" y="2405658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10AD4D-6924-8AB9-6953-4B9D90C6DA80}"/>
              </a:ext>
            </a:extLst>
          </p:cNvPr>
          <p:cNvSpPr/>
          <p:nvPr/>
        </p:nvSpPr>
        <p:spPr bwMode="white">
          <a:xfrm>
            <a:off x="5243833" y="2405658"/>
            <a:ext cx="390377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AF3D91-7906-FE8F-E579-154B9170C012}"/>
              </a:ext>
            </a:extLst>
          </p:cNvPr>
          <p:cNvSpPr/>
          <p:nvPr/>
        </p:nvSpPr>
        <p:spPr bwMode="white">
          <a:xfrm>
            <a:off x="8081214" y="2405658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25FBDA-1465-59BB-ED3C-09B2AD6D26E5}"/>
              </a:ext>
            </a:extLst>
          </p:cNvPr>
          <p:cNvSpPr/>
          <p:nvPr/>
        </p:nvSpPr>
        <p:spPr bwMode="white">
          <a:xfrm>
            <a:off x="10918594" y="2405658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CB0D95-1AE4-8820-48FC-1C506861C01E}"/>
              </a:ext>
            </a:extLst>
          </p:cNvPr>
          <p:cNvSpPr/>
          <p:nvPr/>
        </p:nvSpPr>
        <p:spPr bwMode="white">
          <a:xfrm>
            <a:off x="2396931" y="3140773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951BD2-C190-32F4-A9A3-0C7865D118A1}"/>
              </a:ext>
            </a:extLst>
          </p:cNvPr>
          <p:cNvSpPr/>
          <p:nvPr/>
        </p:nvSpPr>
        <p:spPr bwMode="white">
          <a:xfrm>
            <a:off x="5243833" y="3140773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06A07BD-73B6-773A-AC6D-2CB18876512B}"/>
              </a:ext>
            </a:extLst>
          </p:cNvPr>
          <p:cNvSpPr/>
          <p:nvPr/>
        </p:nvSpPr>
        <p:spPr bwMode="white">
          <a:xfrm>
            <a:off x="8081214" y="3140773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3CE081-A3AD-66CF-E2A0-51CC10E055A1}"/>
              </a:ext>
            </a:extLst>
          </p:cNvPr>
          <p:cNvSpPr/>
          <p:nvPr/>
        </p:nvSpPr>
        <p:spPr bwMode="white">
          <a:xfrm>
            <a:off x="10909073" y="3140773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2E46CD-C2F2-50C8-7280-39ED0CC110FE}"/>
              </a:ext>
            </a:extLst>
          </p:cNvPr>
          <p:cNvSpPr/>
          <p:nvPr/>
        </p:nvSpPr>
        <p:spPr bwMode="white">
          <a:xfrm>
            <a:off x="2396931" y="3875888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4468F8-0608-BEB1-154C-A9D82D402985}"/>
              </a:ext>
            </a:extLst>
          </p:cNvPr>
          <p:cNvSpPr/>
          <p:nvPr/>
        </p:nvSpPr>
        <p:spPr bwMode="white">
          <a:xfrm>
            <a:off x="5243833" y="3875888"/>
            <a:ext cx="390377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4633D8-6A03-4F15-CA69-674CBF582CB0}"/>
              </a:ext>
            </a:extLst>
          </p:cNvPr>
          <p:cNvSpPr/>
          <p:nvPr/>
        </p:nvSpPr>
        <p:spPr bwMode="white">
          <a:xfrm>
            <a:off x="8081214" y="3875888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78A42C-BB35-9E2B-002D-71CF1465F585}"/>
              </a:ext>
            </a:extLst>
          </p:cNvPr>
          <p:cNvSpPr/>
          <p:nvPr/>
        </p:nvSpPr>
        <p:spPr bwMode="white">
          <a:xfrm>
            <a:off x="10918594" y="3875888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53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82932-EFFC-F734-5A5F-990467387E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4124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4BF8B9-6567-844E-8D5D-704CD3A2F6F7}"/>
              </a:ext>
            </a:extLst>
          </p:cNvPr>
          <p:cNvSpPr/>
          <p:nvPr/>
        </p:nvSpPr>
        <p:spPr bwMode="white">
          <a:xfrm>
            <a:off x="4811617" y="5211030"/>
            <a:ext cx="399899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0C03DB-DA10-8A01-23CE-3C0A44BEB956}"/>
              </a:ext>
            </a:extLst>
          </p:cNvPr>
          <p:cNvSpPr/>
          <p:nvPr/>
        </p:nvSpPr>
        <p:spPr bwMode="white">
          <a:xfrm>
            <a:off x="5382902" y="5182440"/>
            <a:ext cx="342770" cy="28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673F09-5663-76F5-95B6-2ACD096F3889}"/>
              </a:ext>
            </a:extLst>
          </p:cNvPr>
          <p:cNvSpPr/>
          <p:nvPr/>
        </p:nvSpPr>
        <p:spPr bwMode="white">
          <a:xfrm>
            <a:off x="5897058" y="5211030"/>
            <a:ext cx="399899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0C5D66-A1D6-0319-CEFC-39EC1D51A06F}"/>
              </a:ext>
            </a:extLst>
          </p:cNvPr>
          <p:cNvSpPr/>
          <p:nvPr/>
        </p:nvSpPr>
        <p:spPr bwMode="white">
          <a:xfrm>
            <a:off x="6830156" y="5211030"/>
            <a:ext cx="399899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53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83EFD-7970-5895-D66C-CEDEAA0242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249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F243A0-38ED-376A-2948-B630478F21AA}"/>
              </a:ext>
            </a:extLst>
          </p:cNvPr>
          <p:cNvSpPr/>
          <p:nvPr/>
        </p:nvSpPr>
        <p:spPr bwMode="white">
          <a:xfrm>
            <a:off x="6435615" y="2756798"/>
            <a:ext cx="399899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657F9-90E2-133A-5FA1-BA063F9941E3}"/>
              </a:ext>
            </a:extLst>
          </p:cNvPr>
          <p:cNvSpPr/>
          <p:nvPr/>
        </p:nvSpPr>
        <p:spPr bwMode="white">
          <a:xfrm>
            <a:off x="7006900" y="2728202"/>
            <a:ext cx="342770" cy="28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162590-FC4C-52E9-1245-A11F5287B2E9}"/>
              </a:ext>
            </a:extLst>
          </p:cNvPr>
          <p:cNvSpPr/>
          <p:nvPr/>
        </p:nvSpPr>
        <p:spPr bwMode="white">
          <a:xfrm>
            <a:off x="7521056" y="2756798"/>
            <a:ext cx="399899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65C721-FE3A-9A66-4C5F-D742715E0169}"/>
              </a:ext>
            </a:extLst>
          </p:cNvPr>
          <p:cNvSpPr/>
          <p:nvPr/>
        </p:nvSpPr>
        <p:spPr bwMode="white">
          <a:xfrm>
            <a:off x="8444633" y="2756798"/>
            <a:ext cx="409420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73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831FA3-6ABE-5062-2A06-35E0DE62F9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2723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745499-BD05-B0B4-6D45-23A6FBDDB4B0}"/>
              </a:ext>
            </a:extLst>
          </p:cNvPr>
          <p:cNvSpPr/>
          <p:nvPr/>
        </p:nvSpPr>
        <p:spPr bwMode="white">
          <a:xfrm>
            <a:off x="959608" y="2393752"/>
            <a:ext cx="3840247" cy="161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5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