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B4AD76-73D7-BCE9-51F8-7A1C4C315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021" y="2914578"/>
            <a:ext cx="7039957" cy="10288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B7AAF-262C-405B-0992-3F4F743F0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B1F7B-F8B8-D2F2-A0BA-05707CDB8D4E}"/>
              </a:ext>
            </a:extLst>
          </p:cNvPr>
          <p:cNvSpPr/>
          <p:nvPr/>
        </p:nvSpPr>
        <p:spPr bwMode="white">
          <a:xfrm>
            <a:off x="3702015" y="2311274"/>
            <a:ext cx="209471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1B6272-E9DC-5450-DB32-6B871839B2BB}"/>
              </a:ext>
            </a:extLst>
          </p:cNvPr>
          <p:cNvSpPr/>
          <p:nvPr/>
        </p:nvSpPr>
        <p:spPr bwMode="white">
          <a:xfrm>
            <a:off x="7110680" y="2311274"/>
            <a:ext cx="218992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7651F6-6512-C5A3-C369-330671D314B3}"/>
              </a:ext>
            </a:extLst>
          </p:cNvPr>
          <p:cNvSpPr/>
          <p:nvPr/>
        </p:nvSpPr>
        <p:spPr bwMode="white">
          <a:xfrm>
            <a:off x="10528866" y="2311274"/>
            <a:ext cx="218992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082A12-70B8-67F9-9F86-8E371769F477}"/>
              </a:ext>
            </a:extLst>
          </p:cNvPr>
          <p:cNvSpPr/>
          <p:nvPr/>
        </p:nvSpPr>
        <p:spPr bwMode="white">
          <a:xfrm>
            <a:off x="5006448" y="3160112"/>
            <a:ext cx="190428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855DB4-4536-4F7F-3E95-B3CD91B2ADB4}"/>
              </a:ext>
            </a:extLst>
          </p:cNvPr>
          <p:cNvSpPr/>
          <p:nvPr/>
        </p:nvSpPr>
        <p:spPr bwMode="white">
          <a:xfrm>
            <a:off x="5777682" y="3160112"/>
            <a:ext cx="371335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1C8D21-C5E5-88D0-90C2-6218F8FC60D4}"/>
              </a:ext>
            </a:extLst>
          </p:cNvPr>
          <p:cNvSpPr/>
          <p:nvPr/>
        </p:nvSpPr>
        <p:spPr bwMode="white">
          <a:xfrm>
            <a:off x="8424634" y="3160112"/>
            <a:ext cx="190428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762D87-5A9A-D092-584E-45A467424C30}"/>
              </a:ext>
            </a:extLst>
          </p:cNvPr>
          <p:cNvSpPr/>
          <p:nvPr/>
        </p:nvSpPr>
        <p:spPr bwMode="white">
          <a:xfrm>
            <a:off x="9195869" y="3160112"/>
            <a:ext cx="371335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ECCC29-D0FC-4217-2B79-284DE0BB2B7A}"/>
              </a:ext>
            </a:extLst>
          </p:cNvPr>
          <p:cNvSpPr/>
          <p:nvPr/>
        </p:nvSpPr>
        <p:spPr bwMode="white">
          <a:xfrm>
            <a:off x="2711788" y="3923112"/>
            <a:ext cx="218992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D3ECC8-DE73-179B-4761-7C04661D6624}"/>
              </a:ext>
            </a:extLst>
          </p:cNvPr>
          <p:cNvSpPr/>
          <p:nvPr/>
        </p:nvSpPr>
        <p:spPr bwMode="white">
          <a:xfrm>
            <a:off x="6149017" y="3923112"/>
            <a:ext cx="190428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A85D5FD-D9B7-60E1-93AF-DBF70F5513B4}"/>
              </a:ext>
            </a:extLst>
          </p:cNvPr>
          <p:cNvSpPr/>
          <p:nvPr/>
        </p:nvSpPr>
        <p:spPr bwMode="white">
          <a:xfrm>
            <a:off x="9538639" y="3923112"/>
            <a:ext cx="218992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B8D59-4DFF-826C-8BD8-40DEFCDC59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634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3F90BD-201F-59C8-A670-93566DA3A138}"/>
              </a:ext>
            </a:extLst>
          </p:cNvPr>
          <p:cNvSpPr/>
          <p:nvPr/>
        </p:nvSpPr>
        <p:spPr bwMode="white">
          <a:xfrm>
            <a:off x="4520206" y="2366441"/>
            <a:ext cx="209471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9445C0-287D-0D5B-CD94-855B59F7D883}"/>
              </a:ext>
            </a:extLst>
          </p:cNvPr>
          <p:cNvSpPr/>
          <p:nvPr/>
        </p:nvSpPr>
        <p:spPr bwMode="white">
          <a:xfrm>
            <a:off x="6224539" y="2452347"/>
            <a:ext cx="218992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BFB7B8-525D-C743-394D-9F5C10A921AE}"/>
              </a:ext>
            </a:extLst>
          </p:cNvPr>
          <p:cNvSpPr/>
          <p:nvPr/>
        </p:nvSpPr>
        <p:spPr bwMode="white">
          <a:xfrm>
            <a:off x="7890785" y="2585977"/>
            <a:ext cx="218992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55303D-AEFD-20A3-92FF-29FD195547D0}"/>
              </a:ext>
            </a:extLst>
          </p:cNvPr>
          <p:cNvSpPr/>
          <p:nvPr/>
        </p:nvSpPr>
        <p:spPr bwMode="white">
          <a:xfrm>
            <a:off x="9595118" y="2585977"/>
            <a:ext cx="218992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FEF0E5-90A4-9D50-284F-53BBCD152DC1}"/>
              </a:ext>
            </a:extLst>
          </p:cNvPr>
          <p:cNvSpPr/>
          <p:nvPr/>
        </p:nvSpPr>
        <p:spPr bwMode="white">
          <a:xfrm>
            <a:off x="3549022" y="3063230"/>
            <a:ext cx="218992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C8ED74-764F-792E-AED3-335D40647A41}"/>
              </a:ext>
            </a:extLst>
          </p:cNvPr>
          <p:cNvSpPr/>
          <p:nvPr/>
        </p:nvSpPr>
        <p:spPr bwMode="white">
          <a:xfrm>
            <a:off x="5062926" y="3320947"/>
            <a:ext cx="218992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BAE66D-DE24-34B7-1FD5-9BEE9FB18592}"/>
              </a:ext>
            </a:extLst>
          </p:cNvPr>
          <p:cNvSpPr/>
          <p:nvPr/>
        </p:nvSpPr>
        <p:spPr bwMode="white">
          <a:xfrm>
            <a:off x="6776780" y="3340037"/>
            <a:ext cx="209471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4329372-43F1-A2C4-3A00-4A92AC0DF5C2}"/>
              </a:ext>
            </a:extLst>
          </p:cNvPr>
          <p:cNvSpPr/>
          <p:nvPr/>
        </p:nvSpPr>
        <p:spPr bwMode="white">
          <a:xfrm>
            <a:off x="8595370" y="3359127"/>
            <a:ext cx="218992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2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55FDD-9C9A-364E-2211-2565DB5DCA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572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844593-F525-9B2B-FE29-1F5C4D83C053}"/>
              </a:ext>
            </a:extLst>
          </p:cNvPr>
          <p:cNvSpPr/>
          <p:nvPr/>
        </p:nvSpPr>
        <p:spPr bwMode="white">
          <a:xfrm>
            <a:off x="1859980" y="4456861"/>
            <a:ext cx="361813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68FCF2-2FD0-9F7F-09FC-7120C7EB11ED}"/>
              </a:ext>
            </a:extLst>
          </p:cNvPr>
          <p:cNvSpPr/>
          <p:nvPr/>
        </p:nvSpPr>
        <p:spPr bwMode="white">
          <a:xfrm>
            <a:off x="3021592" y="4456861"/>
            <a:ext cx="22851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EC189A-BF9F-1FCA-09C3-F2F6A1B3C57C}"/>
              </a:ext>
            </a:extLst>
          </p:cNvPr>
          <p:cNvSpPr/>
          <p:nvPr/>
        </p:nvSpPr>
        <p:spPr bwMode="white">
          <a:xfrm>
            <a:off x="3954690" y="4456861"/>
            <a:ext cx="218992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79116B-F751-0C9C-8005-F2571A1A8E02}"/>
              </a:ext>
            </a:extLst>
          </p:cNvPr>
          <p:cNvSpPr/>
          <p:nvPr/>
        </p:nvSpPr>
        <p:spPr bwMode="white">
          <a:xfrm>
            <a:off x="7449048" y="4456861"/>
            <a:ext cx="22851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6979A-2A0C-9F3C-5E22-67B1E23BA4B2}"/>
              </a:ext>
            </a:extLst>
          </p:cNvPr>
          <p:cNvSpPr/>
          <p:nvPr/>
        </p:nvSpPr>
        <p:spPr bwMode="white">
          <a:xfrm>
            <a:off x="7934640" y="4428283"/>
            <a:ext cx="342770" cy="2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2E0BEA-0969-A0A5-C082-CA0C97B00F0D}"/>
              </a:ext>
            </a:extLst>
          </p:cNvPr>
          <p:cNvSpPr/>
          <p:nvPr/>
        </p:nvSpPr>
        <p:spPr bwMode="white">
          <a:xfrm>
            <a:off x="8534489" y="4456861"/>
            <a:ext cx="218992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11874F-E191-CA08-9D10-903AA4CE3251}"/>
              </a:ext>
            </a:extLst>
          </p:cNvPr>
          <p:cNvSpPr/>
          <p:nvPr/>
        </p:nvSpPr>
        <p:spPr bwMode="white">
          <a:xfrm>
            <a:off x="9391416" y="4456861"/>
            <a:ext cx="361813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B146C8-7B3D-5223-981B-2625B6C788AB}"/>
              </a:ext>
            </a:extLst>
          </p:cNvPr>
          <p:cNvSpPr/>
          <p:nvPr/>
        </p:nvSpPr>
        <p:spPr bwMode="white">
          <a:xfrm>
            <a:off x="2438772" y="4466386"/>
            <a:ext cx="325742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5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A6467-40C3-CFD4-738D-93ACC4CD1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737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886CF1-876A-6C64-46C9-DD8D0134CE43}"/>
              </a:ext>
            </a:extLst>
          </p:cNvPr>
          <p:cNvSpPr/>
          <p:nvPr/>
        </p:nvSpPr>
        <p:spPr bwMode="white">
          <a:xfrm>
            <a:off x="1764766" y="2523489"/>
            <a:ext cx="218992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9AE86F-737A-6475-FFDA-DA9F061D6D4E}"/>
              </a:ext>
            </a:extLst>
          </p:cNvPr>
          <p:cNvSpPr/>
          <p:nvPr/>
        </p:nvSpPr>
        <p:spPr bwMode="white">
          <a:xfrm>
            <a:off x="5706630" y="2533027"/>
            <a:ext cx="218992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92CA77-5242-DC74-D839-E4CCC765434E}"/>
              </a:ext>
            </a:extLst>
          </p:cNvPr>
          <p:cNvSpPr/>
          <p:nvPr/>
        </p:nvSpPr>
        <p:spPr bwMode="white">
          <a:xfrm>
            <a:off x="9124816" y="2533027"/>
            <a:ext cx="228513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6C85A0-AED4-6440-00A1-F3B7B03D1C1D}"/>
              </a:ext>
            </a:extLst>
          </p:cNvPr>
          <p:cNvSpPr/>
          <p:nvPr/>
        </p:nvSpPr>
        <p:spPr bwMode="white">
          <a:xfrm>
            <a:off x="1755245" y="3477297"/>
            <a:ext cx="228513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C5A218-AF63-B42A-4EFB-F6E412435CA6}"/>
              </a:ext>
            </a:extLst>
          </p:cNvPr>
          <p:cNvSpPr/>
          <p:nvPr/>
        </p:nvSpPr>
        <p:spPr bwMode="white">
          <a:xfrm>
            <a:off x="5173431" y="3467759"/>
            <a:ext cx="228513" cy="24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ADBDA1-C5CE-D4D3-376F-E86ECC4C12D0}"/>
              </a:ext>
            </a:extLst>
          </p:cNvPr>
          <p:cNvSpPr/>
          <p:nvPr/>
        </p:nvSpPr>
        <p:spPr bwMode="white">
          <a:xfrm>
            <a:off x="9658015" y="3467759"/>
            <a:ext cx="218992" cy="25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79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CE57E-AA36-CBF1-59D5-E76854B091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298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C95B8-67FE-C44F-D644-6F1187F72A3A}"/>
              </a:ext>
            </a:extLst>
          </p:cNvPr>
          <p:cNvSpPr/>
          <p:nvPr/>
        </p:nvSpPr>
        <p:spPr bwMode="white">
          <a:xfrm>
            <a:off x="4064784" y="4010046"/>
            <a:ext cx="380856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29BBA9-0F7C-3FEE-8AF1-827A60F8467F}"/>
              </a:ext>
            </a:extLst>
          </p:cNvPr>
          <p:cNvSpPr/>
          <p:nvPr/>
        </p:nvSpPr>
        <p:spPr bwMode="white">
          <a:xfrm>
            <a:off x="5226396" y="4010046"/>
            <a:ext cx="218992" cy="238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92242C-6FCD-6E10-3B7F-67FC3F32B1A2}"/>
              </a:ext>
            </a:extLst>
          </p:cNvPr>
          <p:cNvSpPr/>
          <p:nvPr/>
        </p:nvSpPr>
        <p:spPr bwMode="white">
          <a:xfrm>
            <a:off x="6149973" y="4000513"/>
            <a:ext cx="228513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7D5145-E4C9-A5CC-B8A2-46BC542E4769}"/>
              </a:ext>
            </a:extLst>
          </p:cNvPr>
          <p:cNvSpPr/>
          <p:nvPr/>
        </p:nvSpPr>
        <p:spPr bwMode="white">
          <a:xfrm>
            <a:off x="4626816" y="4019355"/>
            <a:ext cx="361813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07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2025-01-21T15:00:12Z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