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B11FB1-EA93-2C09-E841-BE0301243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021" y="2838367"/>
            <a:ext cx="7039957" cy="1181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A14EE-F621-B016-0132-499C2A0B49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01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E8966-5574-34D8-B63C-C86ABAA73E1D}"/>
              </a:ext>
            </a:extLst>
          </p:cNvPr>
          <p:cNvSpPr/>
          <p:nvPr/>
        </p:nvSpPr>
        <p:spPr bwMode="white">
          <a:xfrm>
            <a:off x="4234564" y="2720856"/>
            <a:ext cx="361813" cy="2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9C51F-ACA2-B20D-4C77-12AB978EB044}"/>
              </a:ext>
            </a:extLst>
          </p:cNvPr>
          <p:cNvSpPr/>
          <p:nvPr/>
        </p:nvSpPr>
        <p:spPr bwMode="white">
          <a:xfrm>
            <a:off x="5976982" y="2720856"/>
            <a:ext cx="399899" cy="2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E2E14-4A7E-9147-E015-47089DD1AA58}"/>
              </a:ext>
            </a:extLst>
          </p:cNvPr>
          <p:cNvSpPr/>
          <p:nvPr/>
        </p:nvSpPr>
        <p:spPr bwMode="white">
          <a:xfrm>
            <a:off x="7738443" y="2720856"/>
            <a:ext cx="390377" cy="2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050CCE-D6D7-5E06-51D4-F7B7E50EC9D6}"/>
              </a:ext>
            </a:extLst>
          </p:cNvPr>
          <p:cNvSpPr/>
          <p:nvPr/>
        </p:nvSpPr>
        <p:spPr bwMode="white">
          <a:xfrm>
            <a:off x="9509425" y="2720856"/>
            <a:ext cx="390377" cy="2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9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D6783F0-7E25-7FCC-0FC0-84BD71598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272464" cy="5111656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7C8ADA-D0C2-FF28-FF1D-52EE1D763462}"/>
              </a:ext>
            </a:extLst>
          </p:cNvPr>
          <p:cNvCxnSpPr>
            <a:cxnSpLocks/>
          </p:cNvCxnSpPr>
          <p:nvPr/>
        </p:nvCxnSpPr>
        <p:spPr>
          <a:xfrm>
            <a:off x="3143672" y="2852936"/>
            <a:ext cx="1440160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FDF7238-C2B1-2D52-97A3-8C0E0644CBAA}"/>
              </a:ext>
            </a:extLst>
          </p:cNvPr>
          <p:cNvCxnSpPr>
            <a:cxnSpLocks/>
          </p:cNvCxnSpPr>
          <p:nvPr/>
        </p:nvCxnSpPr>
        <p:spPr>
          <a:xfrm flipH="1">
            <a:off x="3143672" y="2852936"/>
            <a:ext cx="2543944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F8413B3-E49F-572C-CDBC-940F393FC02D}"/>
              </a:ext>
            </a:extLst>
          </p:cNvPr>
          <p:cNvCxnSpPr>
            <a:cxnSpLocks/>
          </p:cNvCxnSpPr>
          <p:nvPr/>
        </p:nvCxnSpPr>
        <p:spPr>
          <a:xfrm>
            <a:off x="7752184" y="2924944"/>
            <a:ext cx="144016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4C0FD1F-2F30-1720-226A-4F2E29DD920B}"/>
              </a:ext>
            </a:extLst>
          </p:cNvPr>
          <p:cNvCxnSpPr>
            <a:cxnSpLocks/>
          </p:cNvCxnSpPr>
          <p:nvPr/>
        </p:nvCxnSpPr>
        <p:spPr>
          <a:xfrm flipH="1">
            <a:off x="6312024" y="2852936"/>
            <a:ext cx="3528392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635981B-825F-F7B7-D4AE-CD5913E5284A}"/>
              </a:ext>
            </a:extLst>
          </p:cNvPr>
          <p:cNvCxnSpPr>
            <a:cxnSpLocks/>
          </p:cNvCxnSpPr>
          <p:nvPr/>
        </p:nvCxnSpPr>
        <p:spPr>
          <a:xfrm flipV="1">
            <a:off x="3071664" y="4653136"/>
            <a:ext cx="3312368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3B1E4BF-ED38-7792-33BA-A7FB45872C8F}"/>
              </a:ext>
            </a:extLst>
          </p:cNvPr>
          <p:cNvCxnSpPr>
            <a:cxnSpLocks/>
          </p:cNvCxnSpPr>
          <p:nvPr/>
        </p:nvCxnSpPr>
        <p:spPr>
          <a:xfrm flipH="1" flipV="1">
            <a:off x="4727848" y="4581128"/>
            <a:ext cx="648072" cy="108012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A361C08-BB1D-6667-848D-15EEA282E4A5}"/>
              </a:ext>
            </a:extLst>
          </p:cNvPr>
          <p:cNvCxnSpPr>
            <a:cxnSpLocks/>
          </p:cNvCxnSpPr>
          <p:nvPr/>
        </p:nvCxnSpPr>
        <p:spPr>
          <a:xfrm flipV="1">
            <a:off x="7535652" y="4653136"/>
            <a:ext cx="1944724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D924ABD-AA7B-E88B-51EF-7ECBD7F5B033}"/>
              </a:ext>
            </a:extLst>
          </p:cNvPr>
          <p:cNvCxnSpPr>
            <a:cxnSpLocks/>
          </p:cNvCxnSpPr>
          <p:nvPr/>
        </p:nvCxnSpPr>
        <p:spPr>
          <a:xfrm flipH="1" flipV="1">
            <a:off x="7968208" y="4653136"/>
            <a:ext cx="1944216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082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E55C9-90A1-BB7C-C551-5023C60E4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0318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1B75D-798C-53F9-73BC-0989467C45F0}"/>
              </a:ext>
            </a:extLst>
          </p:cNvPr>
          <p:cNvSpPr/>
          <p:nvPr/>
        </p:nvSpPr>
        <p:spPr bwMode="white">
          <a:xfrm>
            <a:off x="2292196" y="3648460"/>
            <a:ext cx="266599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1257E-0866-E519-F036-85DB34B3A878}"/>
              </a:ext>
            </a:extLst>
          </p:cNvPr>
          <p:cNvSpPr/>
          <p:nvPr/>
        </p:nvSpPr>
        <p:spPr bwMode="white">
          <a:xfrm>
            <a:off x="4367863" y="3657992"/>
            <a:ext cx="418942" cy="31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A6FF26-2DF9-4854-762E-F503ABA9B00F}"/>
              </a:ext>
            </a:extLst>
          </p:cNvPr>
          <p:cNvSpPr/>
          <p:nvPr/>
        </p:nvSpPr>
        <p:spPr bwMode="white">
          <a:xfrm>
            <a:off x="7776528" y="3667523"/>
            <a:ext cx="257078" cy="22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06A1AF-2D47-7AD7-2FFB-1CC58A498EAF}"/>
              </a:ext>
            </a:extLst>
          </p:cNvPr>
          <p:cNvSpPr/>
          <p:nvPr/>
        </p:nvSpPr>
        <p:spPr bwMode="white">
          <a:xfrm>
            <a:off x="9956931" y="3677055"/>
            <a:ext cx="228513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955D5C-AB04-0D12-651A-AD7B0626929C}"/>
              </a:ext>
            </a:extLst>
          </p:cNvPr>
          <p:cNvSpPr/>
          <p:nvPr/>
        </p:nvSpPr>
        <p:spPr bwMode="white">
          <a:xfrm>
            <a:off x="2273153" y="4534900"/>
            <a:ext cx="247556" cy="2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0F2D6B-16DF-5389-CBF1-5FC0B446F550}"/>
              </a:ext>
            </a:extLst>
          </p:cNvPr>
          <p:cNvSpPr/>
          <p:nvPr/>
        </p:nvSpPr>
        <p:spPr bwMode="white">
          <a:xfrm>
            <a:off x="4358342" y="4582558"/>
            <a:ext cx="447506" cy="29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DC4DFD-EB65-3360-FA6C-C092982C8AC2}"/>
              </a:ext>
            </a:extLst>
          </p:cNvPr>
          <p:cNvSpPr/>
          <p:nvPr/>
        </p:nvSpPr>
        <p:spPr bwMode="white">
          <a:xfrm>
            <a:off x="7776528" y="4525369"/>
            <a:ext cx="228513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B5E620-89E3-3386-FF7F-61B2C1B3C97C}"/>
              </a:ext>
            </a:extLst>
          </p:cNvPr>
          <p:cNvSpPr/>
          <p:nvPr/>
        </p:nvSpPr>
        <p:spPr bwMode="white">
          <a:xfrm>
            <a:off x="9909324" y="4611153"/>
            <a:ext cx="266599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227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19B1C-9A5C-57A6-69F6-B7D53DABA2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3760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1AC46-57DD-F0D1-6486-3403FEDF1135}"/>
              </a:ext>
            </a:extLst>
          </p:cNvPr>
          <p:cNvSpPr/>
          <p:nvPr/>
        </p:nvSpPr>
        <p:spPr bwMode="white">
          <a:xfrm>
            <a:off x="1479124" y="4038739"/>
            <a:ext cx="409420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C0E55-3F96-E3D8-2492-619905735847}"/>
              </a:ext>
            </a:extLst>
          </p:cNvPr>
          <p:cNvSpPr/>
          <p:nvPr/>
        </p:nvSpPr>
        <p:spPr bwMode="white">
          <a:xfrm>
            <a:off x="2669300" y="4038739"/>
            <a:ext cx="228513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ECDD5A-B6FE-D335-2301-320CA567BC4E}"/>
              </a:ext>
            </a:extLst>
          </p:cNvPr>
          <p:cNvSpPr/>
          <p:nvPr/>
        </p:nvSpPr>
        <p:spPr bwMode="white">
          <a:xfrm>
            <a:off x="3640484" y="4038739"/>
            <a:ext cx="238035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C4632D-AA1C-A6AC-B538-0C8A86A5DF68}"/>
              </a:ext>
            </a:extLst>
          </p:cNvPr>
          <p:cNvSpPr/>
          <p:nvPr/>
        </p:nvSpPr>
        <p:spPr bwMode="white">
          <a:xfrm>
            <a:off x="7077713" y="4038739"/>
            <a:ext cx="399899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7B58C3-6FB9-3199-4032-1944ED7B7DDC}"/>
              </a:ext>
            </a:extLst>
          </p:cNvPr>
          <p:cNvSpPr/>
          <p:nvPr/>
        </p:nvSpPr>
        <p:spPr bwMode="white">
          <a:xfrm>
            <a:off x="8258368" y="4038739"/>
            <a:ext cx="238035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6C86D4-3B10-DCBD-CF59-AE03EA3C3427}"/>
              </a:ext>
            </a:extLst>
          </p:cNvPr>
          <p:cNvSpPr/>
          <p:nvPr/>
        </p:nvSpPr>
        <p:spPr bwMode="white">
          <a:xfrm>
            <a:off x="9372373" y="4038739"/>
            <a:ext cx="228513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6F5CC4-0E32-356B-9C16-122BEA108DFB}"/>
              </a:ext>
            </a:extLst>
          </p:cNvPr>
          <p:cNvSpPr/>
          <p:nvPr/>
        </p:nvSpPr>
        <p:spPr bwMode="white">
          <a:xfrm>
            <a:off x="10343557" y="4038739"/>
            <a:ext cx="238035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2AE89C-74D9-C2C6-1948-FECD64022AE4}"/>
              </a:ext>
            </a:extLst>
          </p:cNvPr>
          <p:cNvSpPr/>
          <p:nvPr/>
        </p:nvSpPr>
        <p:spPr bwMode="white">
          <a:xfrm>
            <a:off x="2074212" y="4046635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36835D-E721-FA36-6C49-C342B69C512C}"/>
              </a:ext>
            </a:extLst>
          </p:cNvPr>
          <p:cNvSpPr/>
          <p:nvPr/>
        </p:nvSpPr>
        <p:spPr bwMode="white">
          <a:xfrm>
            <a:off x="7669885" y="4046635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0A193F-6099-8F0C-B5ED-1B03860BFC6F}"/>
              </a:ext>
            </a:extLst>
          </p:cNvPr>
          <p:cNvSpPr/>
          <p:nvPr/>
        </p:nvSpPr>
        <p:spPr bwMode="white">
          <a:xfrm>
            <a:off x="8777285" y="4046635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85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CFF3A-EB29-DBAD-FB6A-1E5578F2B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2737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9334B9-BAD3-EC8C-3E64-D77579BE6603}"/>
              </a:ext>
            </a:extLst>
          </p:cNvPr>
          <p:cNvSpPr/>
          <p:nvPr/>
        </p:nvSpPr>
        <p:spPr bwMode="white">
          <a:xfrm>
            <a:off x="1036975" y="3664638"/>
            <a:ext cx="399899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7ECEE-2B36-3AB5-844B-471E65248BF1}"/>
              </a:ext>
            </a:extLst>
          </p:cNvPr>
          <p:cNvSpPr/>
          <p:nvPr/>
        </p:nvSpPr>
        <p:spPr bwMode="white">
          <a:xfrm>
            <a:off x="1608260" y="3760016"/>
            <a:ext cx="352292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E55B27-E656-63A2-66B2-542AF59F5F28}"/>
              </a:ext>
            </a:extLst>
          </p:cNvPr>
          <p:cNvSpPr/>
          <p:nvPr/>
        </p:nvSpPr>
        <p:spPr bwMode="white">
          <a:xfrm>
            <a:off x="2217630" y="3664638"/>
            <a:ext cx="238035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CC643A-BC4A-480D-376B-B0976E95D482}"/>
              </a:ext>
            </a:extLst>
          </p:cNvPr>
          <p:cNvSpPr/>
          <p:nvPr/>
        </p:nvSpPr>
        <p:spPr bwMode="white">
          <a:xfrm>
            <a:off x="3198336" y="3664638"/>
            <a:ext cx="238035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0C8F9B-6A9A-6C24-EA79-922BE7289928}"/>
              </a:ext>
            </a:extLst>
          </p:cNvPr>
          <p:cNvSpPr/>
          <p:nvPr/>
        </p:nvSpPr>
        <p:spPr bwMode="white">
          <a:xfrm>
            <a:off x="6711736" y="3664638"/>
            <a:ext cx="228513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80507B-A32E-FD7E-31B3-C244DC2FDA87}"/>
              </a:ext>
            </a:extLst>
          </p:cNvPr>
          <p:cNvSpPr/>
          <p:nvPr/>
        </p:nvSpPr>
        <p:spPr bwMode="white">
          <a:xfrm>
            <a:off x="7816220" y="3664638"/>
            <a:ext cx="228513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78BE50-C633-BFF5-22FB-7AB9B5D780AA}"/>
              </a:ext>
            </a:extLst>
          </p:cNvPr>
          <p:cNvSpPr/>
          <p:nvPr/>
        </p:nvSpPr>
        <p:spPr bwMode="white">
          <a:xfrm>
            <a:off x="8311333" y="3760016"/>
            <a:ext cx="352292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998C0D-090C-44F2-E5C1-70B28C45F3F9}"/>
              </a:ext>
            </a:extLst>
          </p:cNvPr>
          <p:cNvSpPr/>
          <p:nvPr/>
        </p:nvSpPr>
        <p:spPr bwMode="white">
          <a:xfrm>
            <a:off x="8930225" y="3664638"/>
            <a:ext cx="228513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5C46AC-3B71-3AAE-2AC8-67A117A5672B}"/>
              </a:ext>
            </a:extLst>
          </p:cNvPr>
          <p:cNvSpPr/>
          <p:nvPr/>
        </p:nvSpPr>
        <p:spPr bwMode="white">
          <a:xfrm>
            <a:off x="9901409" y="3664638"/>
            <a:ext cx="228513" cy="257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44E8EE-DDD2-77AC-EBD0-82F91A729330}"/>
              </a:ext>
            </a:extLst>
          </p:cNvPr>
          <p:cNvSpPr/>
          <p:nvPr/>
        </p:nvSpPr>
        <p:spPr bwMode="white">
          <a:xfrm>
            <a:off x="7221132" y="3635216"/>
            <a:ext cx="347530" cy="28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71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4E3FA-720F-94AD-CB55-6D69B03C5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17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D81E0-AC77-31FC-B473-6B869DDF7EB7}"/>
              </a:ext>
            </a:extLst>
          </p:cNvPr>
          <p:cNvSpPr/>
          <p:nvPr/>
        </p:nvSpPr>
        <p:spPr bwMode="white">
          <a:xfrm>
            <a:off x="1454312" y="3303628"/>
            <a:ext cx="399899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7F91B9-22AA-B11A-DBD5-869DEAB5BF6B}"/>
              </a:ext>
            </a:extLst>
          </p:cNvPr>
          <p:cNvSpPr/>
          <p:nvPr/>
        </p:nvSpPr>
        <p:spPr bwMode="white">
          <a:xfrm>
            <a:off x="2634967" y="3294078"/>
            <a:ext cx="228513" cy="2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241A5E-8B2A-B5D6-D4BD-6B22D3F37938}"/>
              </a:ext>
            </a:extLst>
          </p:cNvPr>
          <p:cNvSpPr/>
          <p:nvPr/>
        </p:nvSpPr>
        <p:spPr bwMode="white">
          <a:xfrm>
            <a:off x="3615672" y="3294078"/>
            <a:ext cx="228513" cy="26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A1CE47-CD2E-646F-69AB-257261D162A3}"/>
              </a:ext>
            </a:extLst>
          </p:cNvPr>
          <p:cNvSpPr/>
          <p:nvPr/>
        </p:nvSpPr>
        <p:spPr bwMode="white">
          <a:xfrm>
            <a:off x="2052069" y="3294078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8BC65-D248-5FC1-9382-EA2001D45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678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72E2C-ECC8-5B1E-9F8D-134948879E4E}"/>
              </a:ext>
            </a:extLst>
          </p:cNvPr>
          <p:cNvSpPr/>
          <p:nvPr/>
        </p:nvSpPr>
        <p:spPr bwMode="white">
          <a:xfrm>
            <a:off x="4282171" y="4542604"/>
            <a:ext cx="399899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F7104C-14A0-FC27-BA70-72D909FABF8B}"/>
              </a:ext>
            </a:extLst>
          </p:cNvPr>
          <p:cNvSpPr/>
          <p:nvPr/>
        </p:nvSpPr>
        <p:spPr bwMode="white">
          <a:xfrm>
            <a:off x="4853455" y="4637897"/>
            <a:ext cx="342770" cy="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79C129-1EFF-376A-8E8A-A733F4E53538}"/>
              </a:ext>
            </a:extLst>
          </p:cNvPr>
          <p:cNvSpPr/>
          <p:nvPr/>
        </p:nvSpPr>
        <p:spPr bwMode="white">
          <a:xfrm>
            <a:off x="5462826" y="4542604"/>
            <a:ext cx="238035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510BC-91C5-A23C-8F6E-66FB0D6DE41E}"/>
              </a:ext>
            </a:extLst>
          </p:cNvPr>
          <p:cNvSpPr/>
          <p:nvPr/>
        </p:nvSpPr>
        <p:spPr bwMode="white">
          <a:xfrm>
            <a:off x="6443531" y="4542604"/>
            <a:ext cx="228513" cy="25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11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C2D5C-B711-712B-28D9-F0116DB41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466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41A53-D1F9-39CD-0B9B-1A6C382F9632}"/>
              </a:ext>
            </a:extLst>
          </p:cNvPr>
          <p:cNvSpPr/>
          <p:nvPr/>
        </p:nvSpPr>
        <p:spPr bwMode="white">
          <a:xfrm>
            <a:off x="5868494" y="2831703"/>
            <a:ext cx="399899" cy="25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E4E11E-39AA-1A18-F810-23A7A0A8BEFC}"/>
              </a:ext>
            </a:extLst>
          </p:cNvPr>
          <p:cNvSpPr/>
          <p:nvPr/>
        </p:nvSpPr>
        <p:spPr bwMode="white">
          <a:xfrm>
            <a:off x="7049149" y="2831703"/>
            <a:ext cx="228513" cy="2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1D56C-1730-338A-9C7D-12E6AEE77DC3}"/>
              </a:ext>
            </a:extLst>
          </p:cNvPr>
          <p:cNvSpPr/>
          <p:nvPr/>
        </p:nvSpPr>
        <p:spPr bwMode="white">
          <a:xfrm>
            <a:off x="8029854" y="2831703"/>
            <a:ext cx="228513" cy="26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CE2ACE-64C6-107A-96A2-6183C654DCB9}"/>
              </a:ext>
            </a:extLst>
          </p:cNvPr>
          <p:cNvSpPr/>
          <p:nvPr/>
        </p:nvSpPr>
        <p:spPr bwMode="white">
          <a:xfrm>
            <a:off x="6453977" y="2849006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6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A4EB3-DED8-41C4-4C3E-4D74AB33F8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5499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203ED-1AE1-3625-E288-1457D7D861D8}"/>
              </a:ext>
            </a:extLst>
          </p:cNvPr>
          <p:cNvSpPr/>
          <p:nvPr/>
        </p:nvSpPr>
        <p:spPr bwMode="white">
          <a:xfrm>
            <a:off x="4282171" y="4409270"/>
            <a:ext cx="399899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1A85D-ACE4-3BBD-9F2C-57D1692E37D0}"/>
              </a:ext>
            </a:extLst>
          </p:cNvPr>
          <p:cNvSpPr/>
          <p:nvPr/>
        </p:nvSpPr>
        <p:spPr bwMode="white">
          <a:xfrm>
            <a:off x="4853455" y="4504700"/>
            <a:ext cx="342770" cy="3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CB8354-4331-0882-1A95-D2795F2AC6F4}"/>
              </a:ext>
            </a:extLst>
          </p:cNvPr>
          <p:cNvSpPr/>
          <p:nvPr/>
        </p:nvSpPr>
        <p:spPr bwMode="white">
          <a:xfrm>
            <a:off x="5462826" y="4409270"/>
            <a:ext cx="228513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782DF7-2B50-4566-9DB6-1BE8E85C6A24}"/>
              </a:ext>
            </a:extLst>
          </p:cNvPr>
          <p:cNvSpPr/>
          <p:nvPr/>
        </p:nvSpPr>
        <p:spPr bwMode="white">
          <a:xfrm>
            <a:off x="6443531" y="4409270"/>
            <a:ext cx="228513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77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D6E52-6841-E5F2-710C-C8C87F925D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2668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345E3-DA35-0C1E-0973-5D871BAEB40C}"/>
              </a:ext>
            </a:extLst>
          </p:cNvPr>
          <p:cNvSpPr/>
          <p:nvPr/>
        </p:nvSpPr>
        <p:spPr bwMode="white">
          <a:xfrm>
            <a:off x="3720408" y="3108158"/>
            <a:ext cx="399899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9ADA4-7C9C-59B3-0E23-0E8EC4E3EBA7}"/>
              </a:ext>
            </a:extLst>
          </p:cNvPr>
          <p:cNvSpPr/>
          <p:nvPr/>
        </p:nvSpPr>
        <p:spPr bwMode="white">
          <a:xfrm>
            <a:off x="4910584" y="3117682"/>
            <a:ext cx="228513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415E35-6D81-2946-F7E4-F00AC0935F0D}"/>
              </a:ext>
            </a:extLst>
          </p:cNvPr>
          <p:cNvSpPr/>
          <p:nvPr/>
        </p:nvSpPr>
        <p:spPr bwMode="white">
          <a:xfrm>
            <a:off x="5396176" y="3089109"/>
            <a:ext cx="361813" cy="28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079F3C-41B8-84D5-18E3-87CB29DADB56}"/>
              </a:ext>
            </a:extLst>
          </p:cNvPr>
          <p:cNvSpPr/>
          <p:nvPr/>
        </p:nvSpPr>
        <p:spPr bwMode="white">
          <a:xfrm>
            <a:off x="6015068" y="3108158"/>
            <a:ext cx="228513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5C2E0D-DA56-9885-1A51-76233783650D}"/>
              </a:ext>
            </a:extLst>
          </p:cNvPr>
          <p:cNvSpPr/>
          <p:nvPr/>
        </p:nvSpPr>
        <p:spPr bwMode="white">
          <a:xfrm>
            <a:off x="6919602" y="3108158"/>
            <a:ext cx="399899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05A208-B057-0D02-AA2F-B4A707388B49}"/>
              </a:ext>
            </a:extLst>
          </p:cNvPr>
          <p:cNvSpPr/>
          <p:nvPr/>
        </p:nvSpPr>
        <p:spPr bwMode="white">
          <a:xfrm>
            <a:off x="4306003" y="3145300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6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BC422-A908-B437-8BBE-7BB4B907D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5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5589B8-C87B-4A0A-B17A-15667CEA9BDF}"/>
              </a:ext>
            </a:extLst>
          </p:cNvPr>
          <p:cNvSpPr/>
          <p:nvPr/>
        </p:nvSpPr>
        <p:spPr bwMode="white">
          <a:xfrm>
            <a:off x="3425894" y="2253622"/>
            <a:ext cx="21899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02BE1F-631F-12D5-C2B8-975E50E34BA3}"/>
              </a:ext>
            </a:extLst>
          </p:cNvPr>
          <p:cNvSpPr/>
          <p:nvPr/>
        </p:nvSpPr>
        <p:spPr bwMode="white">
          <a:xfrm>
            <a:off x="6844080" y="2244088"/>
            <a:ext cx="218992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98F2B3-7603-CEF3-5154-168B2BB40285}"/>
              </a:ext>
            </a:extLst>
          </p:cNvPr>
          <p:cNvSpPr/>
          <p:nvPr/>
        </p:nvSpPr>
        <p:spPr bwMode="white">
          <a:xfrm>
            <a:off x="10585994" y="2253622"/>
            <a:ext cx="380856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211231-8704-59D0-FD59-CB6ED18BEF9C}"/>
              </a:ext>
            </a:extLst>
          </p:cNvPr>
          <p:cNvSpPr/>
          <p:nvPr/>
        </p:nvSpPr>
        <p:spPr bwMode="white">
          <a:xfrm>
            <a:off x="1350226" y="3054439"/>
            <a:ext cx="218992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358619-1D56-4AEA-4F77-DAACD8CAE77E}"/>
              </a:ext>
            </a:extLst>
          </p:cNvPr>
          <p:cNvSpPr/>
          <p:nvPr/>
        </p:nvSpPr>
        <p:spPr bwMode="white">
          <a:xfrm>
            <a:off x="1988161" y="3054439"/>
            <a:ext cx="390377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9F56E2-5A56-7927-65C4-1227E42C06FC}"/>
              </a:ext>
            </a:extLst>
          </p:cNvPr>
          <p:cNvSpPr/>
          <p:nvPr/>
        </p:nvSpPr>
        <p:spPr bwMode="white">
          <a:xfrm>
            <a:off x="4863627" y="3054439"/>
            <a:ext cx="21899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118505-D508-B53E-A60C-4CF4289B7A22}"/>
              </a:ext>
            </a:extLst>
          </p:cNvPr>
          <p:cNvSpPr/>
          <p:nvPr/>
        </p:nvSpPr>
        <p:spPr bwMode="white">
          <a:xfrm>
            <a:off x="5406347" y="3054439"/>
            <a:ext cx="390377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D56449-0E6E-2F80-3832-446EC665B735}"/>
              </a:ext>
            </a:extLst>
          </p:cNvPr>
          <p:cNvSpPr/>
          <p:nvPr/>
        </p:nvSpPr>
        <p:spPr bwMode="white">
          <a:xfrm>
            <a:off x="8700755" y="3063973"/>
            <a:ext cx="21899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AE6610-F157-68F5-68C8-12C5B0042627}"/>
              </a:ext>
            </a:extLst>
          </p:cNvPr>
          <p:cNvSpPr/>
          <p:nvPr/>
        </p:nvSpPr>
        <p:spPr bwMode="white">
          <a:xfrm>
            <a:off x="2283324" y="3788522"/>
            <a:ext cx="209471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C6DA3E3-F8C7-1B3F-B8C2-F85D6A7A3F57}"/>
              </a:ext>
            </a:extLst>
          </p:cNvPr>
          <p:cNvSpPr/>
          <p:nvPr/>
        </p:nvSpPr>
        <p:spPr bwMode="white">
          <a:xfrm>
            <a:off x="5691989" y="3788522"/>
            <a:ext cx="228513" cy="2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B6E3E-51CD-E255-6188-2A54B6009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985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5B3C4-4150-6ED0-8577-7325B6CDED79}"/>
              </a:ext>
            </a:extLst>
          </p:cNvPr>
          <p:cNvSpPr/>
          <p:nvPr/>
        </p:nvSpPr>
        <p:spPr bwMode="white">
          <a:xfrm>
            <a:off x="3796579" y="3744357"/>
            <a:ext cx="228513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B0BBF-30E6-08FC-98DB-062C5CEA4304}"/>
              </a:ext>
            </a:extLst>
          </p:cNvPr>
          <p:cNvSpPr/>
          <p:nvPr/>
        </p:nvSpPr>
        <p:spPr bwMode="white">
          <a:xfrm>
            <a:off x="4910584" y="3744357"/>
            <a:ext cx="228513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F443D9-4E5A-61B1-1475-089C0E48E32C}"/>
              </a:ext>
            </a:extLst>
          </p:cNvPr>
          <p:cNvSpPr/>
          <p:nvPr/>
        </p:nvSpPr>
        <p:spPr bwMode="white">
          <a:xfrm>
            <a:off x="5405697" y="3839738"/>
            <a:ext cx="342770" cy="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C0D342-609E-084C-4AE9-CFAAB7DEA011}"/>
              </a:ext>
            </a:extLst>
          </p:cNvPr>
          <p:cNvSpPr/>
          <p:nvPr/>
        </p:nvSpPr>
        <p:spPr bwMode="white">
          <a:xfrm>
            <a:off x="6015068" y="3744357"/>
            <a:ext cx="228513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F523C-B30F-0AE0-7D21-BFF3A457C9A1}"/>
              </a:ext>
            </a:extLst>
          </p:cNvPr>
          <p:cNvSpPr/>
          <p:nvPr/>
        </p:nvSpPr>
        <p:spPr bwMode="white">
          <a:xfrm>
            <a:off x="6919602" y="3744357"/>
            <a:ext cx="399899" cy="2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ABBBE0-E2DA-A30D-E07E-E87F3B706492}"/>
              </a:ext>
            </a:extLst>
          </p:cNvPr>
          <p:cNvSpPr/>
          <p:nvPr/>
        </p:nvSpPr>
        <p:spPr bwMode="white">
          <a:xfrm>
            <a:off x="4308355" y="3726473"/>
            <a:ext cx="328488" cy="35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3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082C1-793A-E46A-84B8-CAE00C506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052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75776-DEB3-B835-CAF0-8886BB3660DA}"/>
              </a:ext>
            </a:extLst>
          </p:cNvPr>
          <p:cNvSpPr/>
          <p:nvPr/>
        </p:nvSpPr>
        <p:spPr bwMode="white">
          <a:xfrm>
            <a:off x="4558292" y="4200771"/>
            <a:ext cx="399899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A594DC-8DF2-9B90-3DE7-E1DE0962A357}"/>
              </a:ext>
            </a:extLst>
          </p:cNvPr>
          <p:cNvSpPr/>
          <p:nvPr/>
        </p:nvSpPr>
        <p:spPr bwMode="white">
          <a:xfrm>
            <a:off x="5748468" y="4200771"/>
            <a:ext cx="228513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44E1AD-1318-974E-5604-2273E78EEAED}"/>
              </a:ext>
            </a:extLst>
          </p:cNvPr>
          <p:cNvSpPr/>
          <p:nvPr/>
        </p:nvSpPr>
        <p:spPr bwMode="white">
          <a:xfrm>
            <a:off x="6719652" y="4210304"/>
            <a:ext cx="238035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B98668-79D5-8BD1-EC5A-D2A7A1D44E12}"/>
              </a:ext>
            </a:extLst>
          </p:cNvPr>
          <p:cNvSpPr/>
          <p:nvPr/>
        </p:nvSpPr>
        <p:spPr bwMode="white">
          <a:xfrm>
            <a:off x="4558292" y="5783306"/>
            <a:ext cx="399899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4ED34C-9D7F-13D1-D684-3823436FD7E1}"/>
              </a:ext>
            </a:extLst>
          </p:cNvPr>
          <p:cNvSpPr/>
          <p:nvPr/>
        </p:nvSpPr>
        <p:spPr bwMode="white">
          <a:xfrm>
            <a:off x="5748468" y="5783306"/>
            <a:ext cx="228513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E74223-0FC8-8A3B-D665-CDAEDF470031}"/>
              </a:ext>
            </a:extLst>
          </p:cNvPr>
          <p:cNvSpPr/>
          <p:nvPr/>
        </p:nvSpPr>
        <p:spPr bwMode="white">
          <a:xfrm>
            <a:off x="6719652" y="5792840"/>
            <a:ext cx="228513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1637FC-62E4-91E8-F395-7B6D6C1DB9D4}"/>
              </a:ext>
            </a:extLst>
          </p:cNvPr>
          <p:cNvSpPr/>
          <p:nvPr/>
        </p:nvSpPr>
        <p:spPr bwMode="white">
          <a:xfrm>
            <a:off x="5165282" y="4208571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C40BF1-76F8-6A4B-344A-0E8A36D8D851}"/>
              </a:ext>
            </a:extLst>
          </p:cNvPr>
          <p:cNvSpPr/>
          <p:nvPr/>
        </p:nvSpPr>
        <p:spPr bwMode="white">
          <a:xfrm>
            <a:off x="5143861" y="5800640"/>
            <a:ext cx="328488" cy="24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3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1482D-C692-ACF0-0108-453E3300B1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4094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96926-8011-6F55-F074-301AA7BE7B91}"/>
              </a:ext>
            </a:extLst>
          </p:cNvPr>
          <p:cNvSpPr/>
          <p:nvPr/>
        </p:nvSpPr>
        <p:spPr bwMode="white">
          <a:xfrm>
            <a:off x="1936151" y="2541885"/>
            <a:ext cx="390377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AF979-0D0B-DB8F-A00C-B049029496C4}"/>
              </a:ext>
            </a:extLst>
          </p:cNvPr>
          <p:cNvSpPr/>
          <p:nvPr/>
        </p:nvSpPr>
        <p:spPr bwMode="white">
          <a:xfrm>
            <a:off x="5144867" y="2541885"/>
            <a:ext cx="399899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789CAB-7602-1D16-72C4-2245D84E0CF7}"/>
              </a:ext>
            </a:extLst>
          </p:cNvPr>
          <p:cNvSpPr/>
          <p:nvPr/>
        </p:nvSpPr>
        <p:spPr bwMode="white">
          <a:xfrm>
            <a:off x="9658015" y="2541885"/>
            <a:ext cx="390377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9863EA-E0F0-28D2-5880-6C4861B4262F}"/>
              </a:ext>
            </a:extLst>
          </p:cNvPr>
          <p:cNvSpPr/>
          <p:nvPr/>
        </p:nvSpPr>
        <p:spPr bwMode="white">
          <a:xfrm>
            <a:off x="1374388" y="3351377"/>
            <a:ext cx="390377" cy="28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649978-5234-C486-7244-57BAC543945B}"/>
              </a:ext>
            </a:extLst>
          </p:cNvPr>
          <p:cNvSpPr/>
          <p:nvPr/>
        </p:nvSpPr>
        <p:spPr bwMode="white">
          <a:xfrm>
            <a:off x="5163910" y="3446611"/>
            <a:ext cx="342770" cy="1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81C8F3-A20A-F75A-B64C-37521683B2D6}"/>
              </a:ext>
            </a:extLst>
          </p:cNvPr>
          <p:cNvSpPr/>
          <p:nvPr/>
        </p:nvSpPr>
        <p:spPr bwMode="white">
          <a:xfrm>
            <a:off x="9477108" y="3360900"/>
            <a:ext cx="399899" cy="27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71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D6FBC-ADDD-1076-A8ED-2B1348F919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746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BC51D-259C-FC7F-9FB0-CA642583E8F6}"/>
              </a:ext>
            </a:extLst>
          </p:cNvPr>
          <p:cNvSpPr/>
          <p:nvPr/>
        </p:nvSpPr>
        <p:spPr bwMode="white">
          <a:xfrm>
            <a:off x="1865338" y="2578141"/>
            <a:ext cx="22851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A13E7-45FC-2C75-1056-D5E46DBDC7FE}"/>
              </a:ext>
            </a:extLst>
          </p:cNvPr>
          <p:cNvSpPr/>
          <p:nvPr/>
        </p:nvSpPr>
        <p:spPr bwMode="white">
          <a:xfrm>
            <a:off x="5064532" y="2578141"/>
            <a:ext cx="238035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1DBD0-8F2D-BC47-C3B6-0E7EA5BDFF72}"/>
              </a:ext>
            </a:extLst>
          </p:cNvPr>
          <p:cNvSpPr/>
          <p:nvPr/>
        </p:nvSpPr>
        <p:spPr bwMode="white">
          <a:xfrm>
            <a:off x="8282769" y="2578141"/>
            <a:ext cx="238035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0882AD-1B17-ECDC-3405-66081A37FFAB}"/>
              </a:ext>
            </a:extLst>
          </p:cNvPr>
          <p:cNvSpPr/>
          <p:nvPr/>
        </p:nvSpPr>
        <p:spPr bwMode="white">
          <a:xfrm>
            <a:off x="1113147" y="3495150"/>
            <a:ext cx="22851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A1175D-3FC3-8E4B-D4DF-F53E6C454561}"/>
              </a:ext>
            </a:extLst>
          </p:cNvPr>
          <p:cNvSpPr/>
          <p:nvPr/>
        </p:nvSpPr>
        <p:spPr bwMode="white">
          <a:xfrm>
            <a:off x="4321862" y="3495150"/>
            <a:ext cx="238035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3E160B-D4A8-6237-8BB5-7FBB1FDB9039}"/>
              </a:ext>
            </a:extLst>
          </p:cNvPr>
          <p:cNvSpPr/>
          <p:nvPr/>
        </p:nvSpPr>
        <p:spPr bwMode="white">
          <a:xfrm>
            <a:off x="9034960" y="3495150"/>
            <a:ext cx="228513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8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8E82C-6E7E-33F4-F4B1-67FECB09E0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3418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AD48D3-8CCD-C907-1685-40B99EC43667}"/>
              </a:ext>
            </a:extLst>
          </p:cNvPr>
          <p:cNvSpPr/>
          <p:nvPr/>
        </p:nvSpPr>
        <p:spPr bwMode="white">
          <a:xfrm>
            <a:off x="1355345" y="2930924"/>
            <a:ext cx="361813" cy="29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831CF-A817-58EF-ABD0-07B2DEA806C6}"/>
              </a:ext>
            </a:extLst>
          </p:cNvPr>
          <p:cNvSpPr/>
          <p:nvPr/>
        </p:nvSpPr>
        <p:spPr bwMode="white">
          <a:xfrm>
            <a:off x="4754489" y="2930924"/>
            <a:ext cx="361813" cy="29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101247-C9E0-257A-0338-B1891D84DC0D}"/>
              </a:ext>
            </a:extLst>
          </p:cNvPr>
          <p:cNvSpPr/>
          <p:nvPr/>
        </p:nvSpPr>
        <p:spPr bwMode="white">
          <a:xfrm>
            <a:off x="8715396" y="3055049"/>
            <a:ext cx="352292" cy="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95FEB9-279E-DA68-54E7-4423CECBDB04}"/>
              </a:ext>
            </a:extLst>
          </p:cNvPr>
          <p:cNvSpPr/>
          <p:nvPr/>
        </p:nvSpPr>
        <p:spPr bwMode="white">
          <a:xfrm>
            <a:off x="1545773" y="4172177"/>
            <a:ext cx="352292" cy="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9D28D5-D1A6-BA90-FF54-2A653AA533EC}"/>
              </a:ext>
            </a:extLst>
          </p:cNvPr>
          <p:cNvSpPr/>
          <p:nvPr/>
        </p:nvSpPr>
        <p:spPr bwMode="white">
          <a:xfrm>
            <a:off x="4564061" y="4048052"/>
            <a:ext cx="361813" cy="29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13FBEE-CDCB-C365-89B8-64AA43B38DF1}"/>
              </a:ext>
            </a:extLst>
          </p:cNvPr>
          <p:cNvSpPr/>
          <p:nvPr/>
        </p:nvSpPr>
        <p:spPr bwMode="white">
          <a:xfrm>
            <a:off x="8715396" y="4172177"/>
            <a:ext cx="352292" cy="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0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E1285-BD45-FEFF-2254-2E1BEF445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062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351C0A-E5B8-D00C-6ACB-C769C2D1A41B}"/>
              </a:ext>
            </a:extLst>
          </p:cNvPr>
          <p:cNvSpPr/>
          <p:nvPr/>
        </p:nvSpPr>
        <p:spPr bwMode="white">
          <a:xfrm>
            <a:off x="1783809" y="2567138"/>
            <a:ext cx="228513" cy="26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E0140-08B2-1023-3DCC-1C442094DDBF}"/>
              </a:ext>
            </a:extLst>
          </p:cNvPr>
          <p:cNvSpPr/>
          <p:nvPr/>
        </p:nvSpPr>
        <p:spPr bwMode="white">
          <a:xfrm>
            <a:off x="7801340" y="2576678"/>
            <a:ext cx="238035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86D23-3345-474F-678D-35D716CED632}"/>
              </a:ext>
            </a:extLst>
          </p:cNvPr>
          <p:cNvSpPr/>
          <p:nvPr/>
        </p:nvSpPr>
        <p:spPr bwMode="white">
          <a:xfrm>
            <a:off x="2507436" y="4036326"/>
            <a:ext cx="2380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8AB341-FD62-0692-31B3-5F5BC56297D0}"/>
              </a:ext>
            </a:extLst>
          </p:cNvPr>
          <p:cNvSpPr/>
          <p:nvPr/>
        </p:nvSpPr>
        <p:spPr bwMode="white">
          <a:xfrm>
            <a:off x="6449300" y="4036326"/>
            <a:ext cx="399899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005C4-9C01-30AC-18F5-0EA00A18BC67}"/>
              </a:ext>
            </a:extLst>
          </p:cNvPr>
          <p:cNvSpPr/>
          <p:nvPr/>
        </p:nvSpPr>
        <p:spPr bwMode="white">
          <a:xfrm>
            <a:off x="9419980" y="4036326"/>
            <a:ext cx="228513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1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CBE61-28E5-D78F-D5EF-5E9313C44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28000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4812C-CDC9-F026-A7E2-457A9B597CB7}"/>
              </a:ext>
            </a:extLst>
          </p:cNvPr>
          <p:cNvSpPr/>
          <p:nvPr/>
        </p:nvSpPr>
        <p:spPr bwMode="white">
          <a:xfrm>
            <a:off x="1113147" y="2464605"/>
            <a:ext cx="228513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92B83-453F-84B7-5BA6-EE643A19C51C}"/>
              </a:ext>
            </a:extLst>
          </p:cNvPr>
          <p:cNvSpPr/>
          <p:nvPr/>
        </p:nvSpPr>
        <p:spPr bwMode="white">
          <a:xfrm>
            <a:off x="2217630" y="2464605"/>
            <a:ext cx="238035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9BBA2-3583-7535-E751-4283EA54E132}"/>
              </a:ext>
            </a:extLst>
          </p:cNvPr>
          <p:cNvSpPr/>
          <p:nvPr/>
        </p:nvSpPr>
        <p:spPr bwMode="white">
          <a:xfrm>
            <a:off x="3122164" y="2474129"/>
            <a:ext cx="409420" cy="24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A8A3A6-6C20-5724-3F61-422274AC91C4}"/>
              </a:ext>
            </a:extLst>
          </p:cNvPr>
          <p:cNvSpPr/>
          <p:nvPr/>
        </p:nvSpPr>
        <p:spPr bwMode="white">
          <a:xfrm>
            <a:off x="6340401" y="2464605"/>
            <a:ext cx="409420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540D79-A96B-FEB2-5BF8-64FD6E8CA281}"/>
              </a:ext>
            </a:extLst>
          </p:cNvPr>
          <p:cNvSpPr/>
          <p:nvPr/>
        </p:nvSpPr>
        <p:spPr bwMode="white">
          <a:xfrm>
            <a:off x="7530577" y="2464605"/>
            <a:ext cx="228513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42CEA1-6371-E785-B983-5388B3F95961}"/>
              </a:ext>
            </a:extLst>
          </p:cNvPr>
          <p:cNvSpPr/>
          <p:nvPr/>
        </p:nvSpPr>
        <p:spPr bwMode="white">
          <a:xfrm>
            <a:off x="8501761" y="2464605"/>
            <a:ext cx="228513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E0B908-219A-F4D2-EC76-CE68EDA25916}"/>
              </a:ext>
            </a:extLst>
          </p:cNvPr>
          <p:cNvSpPr/>
          <p:nvPr/>
        </p:nvSpPr>
        <p:spPr bwMode="white">
          <a:xfrm>
            <a:off x="1113147" y="3512251"/>
            <a:ext cx="228513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78388E-9329-86A9-3736-3B6F8F25C996}"/>
              </a:ext>
            </a:extLst>
          </p:cNvPr>
          <p:cNvSpPr/>
          <p:nvPr/>
        </p:nvSpPr>
        <p:spPr bwMode="white">
          <a:xfrm>
            <a:off x="2217630" y="3512251"/>
            <a:ext cx="238035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BA19B58-C94D-FB10-C27C-12194EE9CDC2}"/>
              </a:ext>
            </a:extLst>
          </p:cNvPr>
          <p:cNvSpPr/>
          <p:nvPr/>
        </p:nvSpPr>
        <p:spPr bwMode="white">
          <a:xfrm>
            <a:off x="3122164" y="3512251"/>
            <a:ext cx="409420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32E207-B6A0-4866-A80D-540015E073C4}"/>
              </a:ext>
            </a:extLst>
          </p:cNvPr>
          <p:cNvSpPr/>
          <p:nvPr/>
        </p:nvSpPr>
        <p:spPr bwMode="white">
          <a:xfrm>
            <a:off x="6340401" y="3512251"/>
            <a:ext cx="409420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5B92C6-F770-99DE-8D5C-71835479597E}"/>
              </a:ext>
            </a:extLst>
          </p:cNvPr>
          <p:cNvSpPr/>
          <p:nvPr/>
        </p:nvSpPr>
        <p:spPr bwMode="white">
          <a:xfrm>
            <a:off x="6911686" y="3607491"/>
            <a:ext cx="352292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558B04-F5B1-8BE5-3019-1B97ED4B2F85}"/>
              </a:ext>
            </a:extLst>
          </p:cNvPr>
          <p:cNvSpPr/>
          <p:nvPr/>
        </p:nvSpPr>
        <p:spPr bwMode="white">
          <a:xfrm>
            <a:off x="7530577" y="3512251"/>
            <a:ext cx="228513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7DB94E-07F8-9A66-2D02-4F96AB999CCB}"/>
              </a:ext>
            </a:extLst>
          </p:cNvPr>
          <p:cNvSpPr/>
          <p:nvPr/>
        </p:nvSpPr>
        <p:spPr bwMode="white">
          <a:xfrm>
            <a:off x="8501761" y="3512251"/>
            <a:ext cx="228513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E22BC4-6338-6213-AFE6-A6F8C8CCF0A6}"/>
              </a:ext>
            </a:extLst>
          </p:cNvPr>
          <p:cNvSpPr/>
          <p:nvPr/>
        </p:nvSpPr>
        <p:spPr bwMode="white">
          <a:xfrm>
            <a:off x="1598739" y="2420888"/>
            <a:ext cx="392805" cy="31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429F4E-25EA-D795-6C7D-BBDA1A6B8DEA}"/>
              </a:ext>
            </a:extLst>
          </p:cNvPr>
          <p:cNvSpPr/>
          <p:nvPr/>
        </p:nvSpPr>
        <p:spPr bwMode="white">
          <a:xfrm>
            <a:off x="6943797" y="2474481"/>
            <a:ext cx="320182" cy="24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B70D8EA-F4D6-27D9-D46F-8AE6D4A5B49D}"/>
              </a:ext>
            </a:extLst>
          </p:cNvPr>
          <p:cNvSpPr/>
          <p:nvPr/>
        </p:nvSpPr>
        <p:spPr bwMode="white">
          <a:xfrm>
            <a:off x="1598738" y="3485630"/>
            <a:ext cx="392805" cy="31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75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3DEF9-C9B4-9ACF-3846-C40C4E393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15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5BD57-0F3E-B485-9AFE-F6B966274583}"/>
              </a:ext>
            </a:extLst>
          </p:cNvPr>
          <p:cNvSpPr/>
          <p:nvPr/>
        </p:nvSpPr>
        <p:spPr bwMode="white">
          <a:xfrm>
            <a:off x="3368115" y="3396662"/>
            <a:ext cx="238035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6161E-0AFC-4B5E-E09E-FDB0CD494AE8}"/>
              </a:ext>
            </a:extLst>
          </p:cNvPr>
          <p:cNvSpPr/>
          <p:nvPr/>
        </p:nvSpPr>
        <p:spPr bwMode="white">
          <a:xfrm>
            <a:off x="5586604" y="3396662"/>
            <a:ext cx="228513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335FB8-E0EC-4779-1D89-B6AA205D8982}"/>
              </a:ext>
            </a:extLst>
          </p:cNvPr>
          <p:cNvSpPr/>
          <p:nvPr/>
        </p:nvSpPr>
        <p:spPr bwMode="white">
          <a:xfrm>
            <a:off x="7786050" y="3396662"/>
            <a:ext cx="238035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A00FAB-C12C-432C-96DE-E2DC1E9CE377}"/>
              </a:ext>
            </a:extLst>
          </p:cNvPr>
          <p:cNvSpPr/>
          <p:nvPr/>
        </p:nvSpPr>
        <p:spPr bwMode="white">
          <a:xfrm>
            <a:off x="10575823" y="3396662"/>
            <a:ext cx="399899" cy="26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58E4FA-24FD-C67A-3E2D-8509F3848BC2}"/>
              </a:ext>
            </a:extLst>
          </p:cNvPr>
          <p:cNvSpPr/>
          <p:nvPr/>
        </p:nvSpPr>
        <p:spPr bwMode="white">
          <a:xfrm>
            <a:off x="3377637" y="4560288"/>
            <a:ext cx="228513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126B00-E62C-5E98-100D-A7F17E616D04}"/>
              </a:ext>
            </a:extLst>
          </p:cNvPr>
          <p:cNvSpPr/>
          <p:nvPr/>
        </p:nvSpPr>
        <p:spPr bwMode="white">
          <a:xfrm>
            <a:off x="5577083" y="4560288"/>
            <a:ext cx="238035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6531C0-242A-74EF-0B63-06D1149E6013}"/>
              </a:ext>
            </a:extLst>
          </p:cNvPr>
          <p:cNvSpPr/>
          <p:nvPr/>
        </p:nvSpPr>
        <p:spPr bwMode="white">
          <a:xfrm>
            <a:off x="7786050" y="4560288"/>
            <a:ext cx="238035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565129-36D3-6C26-510A-52BA10E54A1C}"/>
              </a:ext>
            </a:extLst>
          </p:cNvPr>
          <p:cNvSpPr/>
          <p:nvPr/>
        </p:nvSpPr>
        <p:spPr bwMode="white">
          <a:xfrm>
            <a:off x="10556780" y="4560288"/>
            <a:ext cx="228513" cy="25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7FA61-0E94-DEA2-7ED6-0BB8DACD6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760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52E58-5119-EFE0-5EDA-9D0A25A048A4}"/>
              </a:ext>
            </a:extLst>
          </p:cNvPr>
          <p:cNvSpPr/>
          <p:nvPr/>
        </p:nvSpPr>
        <p:spPr bwMode="white">
          <a:xfrm>
            <a:off x="1311491" y="3810756"/>
            <a:ext cx="961662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3513B-EBC4-AE08-BF6B-25CF1B9AA907}"/>
              </a:ext>
            </a:extLst>
          </p:cNvPr>
          <p:cNvSpPr/>
          <p:nvPr/>
        </p:nvSpPr>
        <p:spPr bwMode="white">
          <a:xfrm>
            <a:off x="3358594" y="3810756"/>
            <a:ext cx="961662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B1C3D-F031-697B-7882-6B64E24C397C}"/>
              </a:ext>
            </a:extLst>
          </p:cNvPr>
          <p:cNvSpPr/>
          <p:nvPr/>
        </p:nvSpPr>
        <p:spPr bwMode="white">
          <a:xfrm>
            <a:off x="5415219" y="3810756"/>
            <a:ext cx="961662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5415C0-357F-E0F5-A310-785809529DE0}"/>
              </a:ext>
            </a:extLst>
          </p:cNvPr>
          <p:cNvSpPr/>
          <p:nvPr/>
        </p:nvSpPr>
        <p:spPr bwMode="white">
          <a:xfrm>
            <a:off x="7471843" y="3810756"/>
            <a:ext cx="961663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CD24AF-D4B1-E9B2-EF07-359AE47D8187}"/>
              </a:ext>
            </a:extLst>
          </p:cNvPr>
          <p:cNvSpPr/>
          <p:nvPr/>
        </p:nvSpPr>
        <p:spPr bwMode="white">
          <a:xfrm>
            <a:off x="9528468" y="3810756"/>
            <a:ext cx="961662" cy="25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9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2025-01-23T16:14:04Z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