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38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3470" y="3081020"/>
            <a:ext cx="4924425" cy="695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436370" y="1152525"/>
            <a:ext cx="9336450" cy="4289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4495" y="4011295"/>
            <a:ext cx="1847215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3615" y="4011295"/>
            <a:ext cx="1858010" cy="112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221105" y="1080770"/>
            <a:ext cx="9840640" cy="4471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8605" y="1983740"/>
            <a:ext cx="64325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5280" y="4316730"/>
            <a:ext cx="62738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90575" y="1511300"/>
            <a:ext cx="10704875" cy="3765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42530" y="1583690"/>
            <a:ext cx="61531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825" y="4004945"/>
            <a:ext cx="63055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790575" y="1583055"/>
            <a:ext cx="10704875" cy="3404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65930" y="1730375"/>
            <a:ext cx="57912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42805" y="3836670"/>
            <a:ext cx="56451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3"/>
          <a:stretch>
            <a:fillRect/>
          </a:stretch>
        </p:blipFill>
        <p:spPr>
          <a:xfrm>
            <a:off x="1292860" y="1152525"/>
            <a:ext cx="9768885" cy="4403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401" y="1590645"/>
            <a:ext cx="390377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721" y="1590645"/>
            <a:ext cx="390377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3041" y="1590645"/>
            <a:ext cx="390377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01026" y="3048804"/>
            <a:ext cx="399899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71605" y="3048804"/>
            <a:ext cx="399899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34628" y="3734996"/>
            <a:ext cx="399899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05610" y="3734996"/>
            <a:ext cx="380856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68633" y="4421188"/>
            <a:ext cx="399899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2411" y="4421188"/>
            <a:ext cx="399899" cy="238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86719" y="5107380"/>
            <a:ext cx="399899" cy="247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7"/>
          <a:stretch>
            <a:fillRect/>
          </a:stretch>
        </p:blipFill>
        <p:spPr>
          <a:xfrm>
            <a:off x="790575" y="1726565"/>
            <a:ext cx="10850290" cy="2959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8640" y="2041359"/>
            <a:ext cx="399899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3325" y="2041359"/>
            <a:ext cx="409420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68917" y="2041359"/>
            <a:ext cx="228513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8640" y="2805177"/>
            <a:ext cx="399899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3325" y="2805177"/>
            <a:ext cx="409420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797532" y="2805177"/>
            <a:ext cx="399899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99547" y="3492613"/>
            <a:ext cx="399899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4232" y="3492613"/>
            <a:ext cx="409420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968917" y="3492613"/>
            <a:ext cx="409420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99547" y="4180049"/>
            <a:ext cx="399899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84232" y="4180049"/>
            <a:ext cx="409420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68917" y="4180049"/>
            <a:ext cx="409420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95755"/>
            <a:ext cx="11340000" cy="50378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9261" y="5476537"/>
            <a:ext cx="371335" cy="30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6642" y="5486060"/>
            <a:ext cx="390377" cy="28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654530"/>
            <a:ext cx="11340000" cy="37763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485" y="3213100"/>
            <a:ext cx="1697990" cy="13900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213100"/>
            <a:ext cx="1697990" cy="1390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3213100"/>
            <a:ext cx="1697990" cy="13900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705" y="3213100"/>
            <a:ext cx="1697990" cy="13900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4245" y="4724400"/>
            <a:ext cx="413131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76190" y="4724400"/>
            <a:ext cx="238315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59980" y="4724400"/>
            <a:ext cx="267335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2025-01-16T03:13:49Z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