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3"/>
    <p:sldId id="329" r:id="rId4"/>
    <p:sldId id="328" r:id="rId5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615" y="2854960"/>
            <a:ext cx="11750040" cy="11474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5" r="3701"/>
          <a:stretch>
            <a:fillRect/>
          </a:stretch>
        </p:blipFill>
        <p:spPr>
          <a:xfrm>
            <a:off x="1991360" y="1367790"/>
            <a:ext cx="9575800" cy="47555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917065"/>
            <a:ext cx="1450975" cy="41871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7" t="8017" r="3063"/>
          <a:stretch>
            <a:fillRect/>
          </a:stretch>
        </p:blipFill>
        <p:spPr>
          <a:xfrm>
            <a:off x="4799330" y="838835"/>
            <a:ext cx="6840220" cy="29870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r="3063"/>
          <a:stretch>
            <a:fillRect/>
          </a:stretch>
        </p:blipFill>
        <p:spPr>
          <a:xfrm>
            <a:off x="4799330" y="3520440"/>
            <a:ext cx="6911975" cy="309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180" y="1558290"/>
            <a:ext cx="1450975" cy="41871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0255" y="2780665"/>
            <a:ext cx="2720340" cy="2341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66</cp:revision>
  <dcterms:created xsi:type="dcterms:W3CDTF">2015-09-16T06:44:00Z</dcterms:created>
  <dcterms:modified xsi:type="dcterms:W3CDTF">2025-01-16T11:43:10Z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