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230" y="2481580"/>
            <a:ext cx="11560810" cy="1895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862330" y="1726565"/>
            <a:ext cx="10704875" cy="3152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5332" y="4259642"/>
            <a:ext cx="218992" cy="24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2939" y="4259642"/>
            <a:ext cx="228513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50546" y="4202499"/>
            <a:ext cx="228513" cy="23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8"/>
          <a:stretch>
            <a:fillRect/>
          </a:stretch>
        </p:blipFill>
        <p:spPr>
          <a:xfrm>
            <a:off x="718820" y="1224280"/>
            <a:ext cx="10849020" cy="3426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40689" y="2111623"/>
            <a:ext cx="390377" cy="33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2805" y="3571906"/>
            <a:ext cx="390377" cy="343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78"/>
          <a:stretch>
            <a:fillRect/>
          </a:stretch>
        </p:blipFill>
        <p:spPr>
          <a:xfrm>
            <a:off x="1270635" y="4580890"/>
            <a:ext cx="10128930" cy="19208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49532" y="4752617"/>
            <a:ext cx="399899" cy="34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2"/>
          <a:stretch>
            <a:fillRect/>
          </a:stretch>
        </p:blipFill>
        <p:spPr>
          <a:xfrm>
            <a:off x="1005840" y="1726565"/>
            <a:ext cx="10416585" cy="298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70278" y="2755980"/>
            <a:ext cx="228513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98792" y="3480581"/>
            <a:ext cx="228513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98792" y="4214716"/>
            <a:ext cx="228513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1"/>
          <a:stretch>
            <a:fillRect/>
          </a:stretch>
        </p:blipFill>
        <p:spPr>
          <a:xfrm>
            <a:off x="718820" y="1654810"/>
            <a:ext cx="10993800" cy="3185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6759" y="2627184"/>
            <a:ext cx="2599345" cy="97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22754" y="4429455"/>
            <a:ext cx="228513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7792" y="4429455"/>
            <a:ext cx="228513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35550" y="4429455"/>
            <a:ext cx="218992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65</cp:revision>
  <dcterms:created xsi:type="dcterms:W3CDTF">2015-09-16T06:44:00Z</dcterms:created>
  <dcterms:modified xsi:type="dcterms:W3CDTF">2025-01-16T02:31:26Z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