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3573"/>
          <a:stretch>
            <a:fillRect/>
          </a:stretch>
        </p:blipFill>
        <p:spPr>
          <a:xfrm>
            <a:off x="190500" y="2065655"/>
            <a:ext cx="11811000" cy="20834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79059" r="32323"/>
          <a:stretch>
            <a:fillRect/>
          </a:stretch>
        </p:blipFill>
        <p:spPr>
          <a:xfrm>
            <a:off x="190500" y="4220845"/>
            <a:ext cx="7993380" cy="5708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8"/>
          <a:stretch>
            <a:fillRect/>
          </a:stretch>
        </p:blipFill>
        <p:spPr>
          <a:xfrm>
            <a:off x="862330" y="1654810"/>
            <a:ext cx="10632485" cy="30397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9950" y="1407795"/>
            <a:ext cx="1858645" cy="76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2870" y="2698115"/>
            <a:ext cx="39052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03565" y="2697480"/>
            <a:ext cx="39052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356610"/>
            <a:ext cx="4474210" cy="127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3356610"/>
            <a:ext cx="4578350" cy="124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"/>
          <a:stretch>
            <a:fillRect/>
          </a:stretch>
        </p:blipFill>
        <p:spPr>
          <a:xfrm>
            <a:off x="503555" y="1296035"/>
            <a:ext cx="11208430" cy="4565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55399" y="2182035"/>
            <a:ext cx="1799546" cy="1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892" y="2344043"/>
            <a:ext cx="39037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5399" y="3030195"/>
            <a:ext cx="3532443" cy="14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67892" y="3201733"/>
            <a:ext cx="39037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2477" y="4745576"/>
            <a:ext cx="380856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9379" y="4745576"/>
            <a:ext cx="390377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6280" y="4745576"/>
            <a:ext cx="361813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53182" y="4745576"/>
            <a:ext cx="39037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69756" y="5384079"/>
            <a:ext cx="39037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26180" y="5384079"/>
            <a:ext cx="39037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873081" y="5384079"/>
            <a:ext cx="380856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19983" y="5384079"/>
            <a:ext cx="39037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934085" y="1654810"/>
            <a:ext cx="10560730" cy="3453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24115" y="4544615"/>
            <a:ext cx="371335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8699" y="4544615"/>
            <a:ext cx="371335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3284" y="4544615"/>
            <a:ext cx="380856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7390" y="4544615"/>
            <a:ext cx="380856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61495" y="4544615"/>
            <a:ext cx="380856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17969" y="4544615"/>
            <a:ext cx="352292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32075" y="4544615"/>
            <a:ext cx="371335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36659" y="4544615"/>
            <a:ext cx="380856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41244" y="4544615"/>
            <a:ext cx="380855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55349" y="4544615"/>
            <a:ext cx="380856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1"/>
          <a:stretch>
            <a:fillRect/>
          </a:stretch>
        </p:blipFill>
        <p:spPr>
          <a:xfrm>
            <a:off x="1221105" y="2013585"/>
            <a:ext cx="9840640" cy="2816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67558" y="4371651"/>
            <a:ext cx="228513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 bwMode="white">
          <a:xfrm>
            <a:off x="6146165" y="4312285"/>
            <a:ext cx="370205" cy="370205"/>
          </a:xfrm>
          <a:prstGeom prst="ellipse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762520" y="4371651"/>
            <a:ext cx="218992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9447" y="4371651"/>
            <a:ext cx="390377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2025-01-15T08:47:44Z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