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2971800"/>
            <a:ext cx="45720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149350" y="1367790"/>
            <a:ext cx="10055905" cy="35026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0355" y="2597150"/>
            <a:ext cx="40957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3745" y="2599690"/>
            <a:ext cx="42862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6185" y="2597150"/>
            <a:ext cx="41910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8625" y="2597150"/>
            <a:ext cx="41910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1330" y="4018915"/>
            <a:ext cx="41910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3770" y="4018915"/>
            <a:ext cx="41910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6210" y="4034790"/>
            <a:ext cx="41910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09125" y="4021455"/>
            <a:ext cx="4095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24000"/>
            <a:ext cx="11340000" cy="4725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9513" y="4644082"/>
            <a:ext cx="1171133" cy="35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6088" y="4644082"/>
            <a:ext cx="1171133" cy="35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79513" y="5368111"/>
            <a:ext cx="1542468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6944" y="5368111"/>
            <a:ext cx="790277" cy="36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62330" y="1224280"/>
            <a:ext cx="10560095" cy="4863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5710" y="2368302"/>
            <a:ext cx="238035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45710" y="3121635"/>
            <a:ext cx="238035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45710" y="3874968"/>
            <a:ext cx="238035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9539" y="4628300"/>
            <a:ext cx="409420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45710" y="5381633"/>
            <a:ext cx="238035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79880" y="1367790"/>
            <a:ext cx="9192305" cy="3813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465" y="2204720"/>
            <a:ext cx="4740910" cy="28321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6311900" y="2972435"/>
            <a:ext cx="16510" cy="96012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328025" y="2924810"/>
            <a:ext cx="1871980" cy="100774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255635" y="2996565"/>
            <a:ext cx="1872615" cy="93599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9"/>
          <a:stretch>
            <a:fillRect/>
          </a:stretch>
        </p:blipFill>
        <p:spPr>
          <a:xfrm>
            <a:off x="360045" y="1224280"/>
            <a:ext cx="8328070" cy="3747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87556" y="4446959"/>
            <a:ext cx="418942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4959985" y="4364990"/>
            <a:ext cx="386080" cy="4165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34861" y="4446959"/>
            <a:ext cx="228513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0352" y="4446959"/>
            <a:ext cx="428463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272" y="4408817"/>
            <a:ext cx="409420" cy="3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90575" y="1583055"/>
            <a:ext cx="10848385" cy="3404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8363" y="3070745"/>
            <a:ext cx="418942" cy="2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417445" y="3004820"/>
            <a:ext cx="402590" cy="4464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0454" y="3070745"/>
            <a:ext cx="418942" cy="2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1159" y="3070745"/>
            <a:ext cx="428463" cy="2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3630" y="2853055"/>
            <a:ext cx="6731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8165" y="4491990"/>
            <a:ext cx="41910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37765" y="4514850"/>
            <a:ext cx="361950" cy="23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71165" y="4491990"/>
            <a:ext cx="42862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56380" y="4485005"/>
            <a:ext cx="250190" cy="368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42205" y="4349115"/>
            <a:ext cx="62928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90575" y="2013585"/>
            <a:ext cx="10704240" cy="2660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94560" y="4120555"/>
            <a:ext cx="418942" cy="2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4252595" y="4067810"/>
            <a:ext cx="443865" cy="4000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1865" y="4120555"/>
            <a:ext cx="228513" cy="26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5415280" y="4120515"/>
            <a:ext cx="402590" cy="2178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12998" y="4120555"/>
            <a:ext cx="199949" cy="2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79446" y="4120555"/>
            <a:ext cx="428463" cy="26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93451" y="4120555"/>
            <a:ext cx="361812" cy="24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296035"/>
            <a:ext cx="10775995" cy="4570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5769" y="3346979"/>
            <a:ext cx="428463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86125" y="3356610"/>
            <a:ext cx="34607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923074" y="3346979"/>
            <a:ext cx="238035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18086" y="3346979"/>
            <a:ext cx="418942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56275" y="3148965"/>
            <a:ext cx="69913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27658" y="5360040"/>
            <a:ext cx="428463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13099" y="5360040"/>
            <a:ext cx="228513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17633" y="5360040"/>
            <a:ext cx="390377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22845" y="5219065"/>
            <a:ext cx="73152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005840" y="1152525"/>
            <a:ext cx="10344195" cy="2349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2948" y="1887713"/>
            <a:ext cx="7740906" cy="36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24384" y="2508563"/>
            <a:ext cx="2646952" cy="31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515" y="3081655"/>
            <a:ext cx="2237531" cy="35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23" t="13575" r="4972" b="17090"/>
          <a:stretch>
            <a:fillRect/>
          </a:stretch>
        </p:blipFill>
        <p:spPr>
          <a:xfrm>
            <a:off x="5013325" y="3068955"/>
            <a:ext cx="3742690" cy="316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005840" y="1654810"/>
            <a:ext cx="10488340" cy="3031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5010" y="4221480"/>
            <a:ext cx="61087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6765" y="4221480"/>
            <a:ext cx="62547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6510" y="4221480"/>
            <a:ext cx="61087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18820" y="1941830"/>
            <a:ext cx="10775995" cy="2847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8951" y="2103432"/>
            <a:ext cx="418942" cy="26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1067" y="2665258"/>
            <a:ext cx="418942" cy="26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7414" y="2665258"/>
            <a:ext cx="418942" cy="26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2351" y="3227085"/>
            <a:ext cx="390377" cy="26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12276" y="3788912"/>
            <a:ext cx="418942" cy="26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9807" y="3798434"/>
            <a:ext cx="418942" cy="25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61394" y="4360261"/>
            <a:ext cx="390377" cy="247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13434" y="4293603"/>
            <a:ext cx="2237531" cy="36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224280"/>
            <a:ext cx="10775995" cy="5081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3628" y="2520685"/>
            <a:ext cx="228513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9295" y="2520685"/>
            <a:ext cx="228513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3628" y="3950852"/>
            <a:ext cx="228513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79295" y="3950852"/>
            <a:ext cx="238035" cy="2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439035" y="5125720"/>
            <a:ext cx="417830" cy="4495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5925185" y="5137785"/>
            <a:ext cx="433070" cy="4343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8865" y="5252720"/>
            <a:ext cx="35242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2237105" y="5774055"/>
            <a:ext cx="429260" cy="4495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6077585" y="5786120"/>
            <a:ext cx="397510" cy="4343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9952355" y="5786120"/>
            <a:ext cx="397510" cy="4343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439545"/>
            <a:ext cx="10775995" cy="3919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5110" y="2100580"/>
            <a:ext cx="43878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1330" y="2100580"/>
            <a:ext cx="4489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5710" y="2102485"/>
            <a:ext cx="44894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4475" y="2663190"/>
            <a:ext cx="4489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9490" y="2663190"/>
            <a:ext cx="4489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60025" y="2663190"/>
            <a:ext cx="44894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1395" y="3227705"/>
            <a:ext cx="23876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5775" y="3227705"/>
            <a:ext cx="248920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03870" y="3227705"/>
            <a:ext cx="44894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95920" y="3710305"/>
            <a:ext cx="352234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13545" y="4353560"/>
            <a:ext cx="428625" cy="38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3876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6400" y="2151380"/>
            <a:ext cx="56705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2700" y="4056380"/>
            <a:ext cx="58102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18820" y="937260"/>
            <a:ext cx="10775995" cy="4046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8825" y="1204202"/>
            <a:ext cx="409420" cy="362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0437" y="3876424"/>
            <a:ext cx="418942" cy="35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18820" y="4911725"/>
            <a:ext cx="10704240" cy="19037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279782" y="5705534"/>
            <a:ext cx="409420" cy="36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654530"/>
            <a:ext cx="11340000" cy="3192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4232" y="3141112"/>
            <a:ext cx="428463" cy="26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5970" y="3141112"/>
            <a:ext cx="418942" cy="266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8665" y="3141112"/>
            <a:ext cx="42846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82166" y="3141112"/>
            <a:ext cx="22851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4660" y="3779580"/>
            <a:ext cx="42846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6448" y="3779580"/>
            <a:ext cx="418942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9093" y="3779580"/>
            <a:ext cx="418942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10882" y="3779580"/>
            <a:ext cx="42846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03275" y="4408519"/>
            <a:ext cx="399899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16877" y="4408519"/>
            <a:ext cx="418942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30428" y="4408519"/>
            <a:ext cx="42846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163073" y="4408519"/>
            <a:ext cx="42846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2"/>
          <a:stretch>
            <a:fillRect/>
          </a:stretch>
        </p:blipFill>
        <p:spPr>
          <a:xfrm>
            <a:off x="1149350" y="1296035"/>
            <a:ext cx="10055905" cy="39287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061210"/>
            <a:ext cx="9476740" cy="30734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88540" y="2858770"/>
            <a:ext cx="2654935" cy="150622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279015" y="2853055"/>
            <a:ext cx="2592705" cy="15119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607935" y="2858770"/>
            <a:ext cx="2654935" cy="150622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463790" y="2853055"/>
            <a:ext cx="2736215" cy="158369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2025-01-15T08:43:28Z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