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2" r:id="rId3"/>
    <p:sldId id="333" r:id="rId4"/>
    <p:sldId id="324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2859405"/>
            <a:ext cx="11808460" cy="1139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18820" y="1583055"/>
            <a:ext cx="10920775" cy="3637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21940" y="4638675"/>
            <a:ext cx="126047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0460" y="4638675"/>
            <a:ext cx="85915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9700" y="4638675"/>
            <a:ext cx="166306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62330" y="1726565"/>
            <a:ext cx="10704875" cy="325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9320" y="4363720"/>
            <a:ext cx="4546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8885" y="4348480"/>
            <a:ext cx="4546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1415" y="4348480"/>
            <a:ext cx="45466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0980" y="4363720"/>
            <a:ext cx="4546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49350" y="1080770"/>
            <a:ext cx="9984785" cy="4855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1610" y="5273675"/>
            <a:ext cx="3187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1950" y="5277485"/>
            <a:ext cx="56896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934085" y="1296035"/>
            <a:ext cx="9984785" cy="311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1850" y="2212975"/>
            <a:ext cx="26162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2050" y="2214245"/>
            <a:ext cx="26162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615" y="2212975"/>
            <a:ext cx="26162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1180" y="2212975"/>
            <a:ext cx="26162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4715" y="2214245"/>
            <a:ext cx="21653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9170" y="3390265"/>
            <a:ext cx="121856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06820" y="3401060"/>
            <a:ext cx="129794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88540" y="3945890"/>
            <a:ext cx="85471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94020" y="3923665"/>
            <a:ext cx="797560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84885" y="4510405"/>
            <a:ext cx="10416585" cy="2067560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345430" y="5232400"/>
            <a:ext cx="16033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91860" y="5963285"/>
            <a:ext cx="26352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83245" y="5233670"/>
            <a:ext cx="161417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55380" y="5963285"/>
            <a:ext cx="43878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477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1066" y="3617434"/>
            <a:ext cx="218992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3157" y="3617434"/>
            <a:ext cx="228513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7565" y="4236797"/>
            <a:ext cx="380856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2502" y="4760873"/>
            <a:ext cx="685541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