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9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3038475"/>
            <a:ext cx="47434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64615" y="1870075"/>
            <a:ext cx="9552350" cy="2710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7975" y="3227705"/>
            <a:ext cx="53149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1880" y="3227705"/>
            <a:ext cx="53149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4600" y="3974465"/>
            <a:ext cx="53149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2"/>
          <a:stretch>
            <a:fillRect/>
          </a:stretch>
        </p:blipFill>
        <p:spPr>
          <a:xfrm>
            <a:off x="575310" y="1224280"/>
            <a:ext cx="10775995" cy="2647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 b="7095"/>
          <a:stretch>
            <a:fillRect/>
          </a:stretch>
        </p:blipFill>
        <p:spPr>
          <a:xfrm>
            <a:off x="1198245" y="3573145"/>
            <a:ext cx="10632440" cy="3168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45706" y="4630198"/>
            <a:ext cx="399899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2201545" y="4556760"/>
            <a:ext cx="358140" cy="40513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1147" y="4630198"/>
            <a:ext cx="399899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4245" y="4639724"/>
            <a:ext cx="399899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1802" y="4630198"/>
            <a:ext cx="390377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3086" y="4725453"/>
            <a:ext cx="333249" cy="3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62935" y="4630198"/>
            <a:ext cx="218992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19862" y="4630198"/>
            <a:ext cx="380856" cy="247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5706" y="6325742"/>
            <a:ext cx="399899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01545" y="6353810"/>
            <a:ext cx="35814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16839" y="6325742"/>
            <a:ext cx="228513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64245" y="6335267"/>
            <a:ext cx="390377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95755"/>
            <a:ext cx="11340000" cy="3043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4374" y="2354915"/>
            <a:ext cx="2504130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4374" y="3833924"/>
            <a:ext cx="2504130" cy="305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1054735" y="4436745"/>
            <a:ext cx="7103790" cy="23171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06982" y="5389894"/>
            <a:ext cx="1790025" cy="33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5571" y="5389894"/>
            <a:ext cx="3713350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7939" y="6143102"/>
            <a:ext cx="2504130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587345"/>
            <a:ext cx="11340000" cy="1850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3358" y="3607821"/>
            <a:ext cx="2494609" cy="32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2025-01-16T10:52:43Z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