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7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2706"/>
          <a:stretch>
            <a:fillRect/>
          </a:stretch>
        </p:blipFill>
        <p:spPr>
          <a:xfrm>
            <a:off x="354965" y="2110740"/>
            <a:ext cx="1148207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80014" r="22409"/>
          <a:stretch>
            <a:fillRect/>
          </a:stretch>
        </p:blipFill>
        <p:spPr>
          <a:xfrm>
            <a:off x="354965" y="4220845"/>
            <a:ext cx="89090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1" r="4967"/>
          <a:stretch>
            <a:fillRect/>
          </a:stretch>
        </p:blipFill>
        <p:spPr>
          <a:xfrm>
            <a:off x="718820" y="2922550"/>
            <a:ext cx="10776630" cy="18405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50311" y="4162477"/>
            <a:ext cx="399899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70348"/>
          <a:stretch>
            <a:fillRect/>
          </a:stretch>
        </p:blipFill>
        <p:spPr>
          <a:xfrm>
            <a:off x="718820" y="1941830"/>
            <a:ext cx="5591855" cy="83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1" t="23793" r="31638"/>
          <a:stretch>
            <a:fillRect/>
          </a:stretch>
        </p:blipFill>
        <p:spPr>
          <a:xfrm>
            <a:off x="5086985" y="622300"/>
            <a:ext cx="4151630" cy="29978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79871"/>
          <a:stretch>
            <a:fillRect/>
          </a:stretch>
        </p:blipFill>
        <p:spPr>
          <a:xfrm>
            <a:off x="1701800" y="475615"/>
            <a:ext cx="7752080" cy="791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215" y="3500755"/>
            <a:ext cx="8460740" cy="29552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804795" y="4226560"/>
            <a:ext cx="7251700" cy="100203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99740" y="4293235"/>
            <a:ext cx="2232025" cy="9359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375910" y="4293235"/>
            <a:ext cx="2447925" cy="9359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607935" y="4293235"/>
            <a:ext cx="2520315" cy="9359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511300"/>
            <a:ext cx="10488340" cy="3936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710" y="5060950"/>
            <a:ext cx="53530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5100" y="5060950"/>
            <a:ext cx="53530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8950" y="5060950"/>
            <a:ext cx="54800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