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2849880"/>
            <a:ext cx="11743690" cy="11576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0"/>
          <a:stretch>
            <a:fillRect/>
          </a:stretch>
        </p:blipFill>
        <p:spPr>
          <a:xfrm>
            <a:off x="934085" y="1224280"/>
            <a:ext cx="7824515" cy="1204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570" y="1906270"/>
            <a:ext cx="389953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220" y="1879600"/>
            <a:ext cx="221932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34085" y="2587625"/>
            <a:ext cx="10416585" cy="3784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36545" y="4439920"/>
            <a:ext cx="1403985" cy="112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6000" y="4516755"/>
            <a:ext cx="1543685" cy="102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5140" y="4479925"/>
            <a:ext cx="1640840" cy="10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11020"/>
            <a:ext cx="11340000" cy="38333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5676" y="2264340"/>
            <a:ext cx="399899" cy="33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9328" y="4390803"/>
            <a:ext cx="399899" cy="33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582775"/>
            <a:ext cx="11340000" cy="3648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3870" y="4640970"/>
            <a:ext cx="342770" cy="33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90575" y="1798320"/>
            <a:ext cx="10776630" cy="3122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3275" y="2791150"/>
            <a:ext cx="352291" cy="33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2797" y="4347660"/>
            <a:ext cx="342769" cy="334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2025-01-16T03:22:16Z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