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28720" y="3071495"/>
            <a:ext cx="4733925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75"/>
          <a:stretch>
            <a:fillRect/>
          </a:stretch>
        </p:blipFill>
        <p:spPr>
          <a:xfrm>
            <a:off x="3086735" y="2013585"/>
            <a:ext cx="6024290" cy="24441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85360" y="3642360"/>
            <a:ext cx="483870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09280" y="3637915"/>
            <a:ext cx="463550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9"/>
          <a:stretch>
            <a:fillRect/>
          </a:stretch>
        </p:blipFill>
        <p:spPr>
          <a:xfrm>
            <a:off x="503555" y="1296035"/>
            <a:ext cx="11208430" cy="52362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83913" y="2850321"/>
            <a:ext cx="409420" cy="247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49907" y="2850321"/>
            <a:ext cx="409420" cy="247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25424" y="2850321"/>
            <a:ext cx="399899" cy="247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81897" y="2850321"/>
            <a:ext cx="390377" cy="238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93434" y="3489315"/>
            <a:ext cx="399899" cy="238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59429" y="3489315"/>
            <a:ext cx="399899" cy="247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15902" y="3489315"/>
            <a:ext cx="399899" cy="247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81897" y="3489315"/>
            <a:ext cx="409420" cy="247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93434" y="4128308"/>
            <a:ext cx="399899" cy="247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49907" y="4128308"/>
            <a:ext cx="409420" cy="257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15902" y="4128308"/>
            <a:ext cx="409420" cy="257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681897" y="4128308"/>
            <a:ext cx="390377" cy="257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93434" y="4776839"/>
            <a:ext cx="399899" cy="247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349907" y="4776839"/>
            <a:ext cx="409420" cy="247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025424" y="4776839"/>
            <a:ext cx="390377" cy="247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1215096" y="4776839"/>
            <a:ext cx="409420" cy="247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702955" y="5415833"/>
            <a:ext cx="390377" cy="247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349907" y="5415833"/>
            <a:ext cx="409420" cy="247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025424" y="5415833"/>
            <a:ext cx="399899" cy="247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1215096" y="5415833"/>
            <a:ext cx="399899" cy="247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683913" y="6064364"/>
            <a:ext cx="409420" cy="247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349907" y="6064364"/>
            <a:ext cx="409420" cy="247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8015902" y="6064364"/>
            <a:ext cx="399899" cy="247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11215096" y="6064364"/>
            <a:ext cx="399899" cy="247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92"/>
          <a:stretch>
            <a:fillRect/>
          </a:stretch>
        </p:blipFill>
        <p:spPr>
          <a:xfrm>
            <a:off x="2656205" y="1224280"/>
            <a:ext cx="6816135" cy="42595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26991" y="2662817"/>
            <a:ext cx="399899" cy="25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64623" y="2662817"/>
            <a:ext cx="399899" cy="247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02255" y="2662817"/>
            <a:ext cx="390377" cy="247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26991" y="3749077"/>
            <a:ext cx="399899" cy="247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64623" y="3749077"/>
            <a:ext cx="399899" cy="247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02255" y="3758606"/>
            <a:ext cx="390377" cy="238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26991" y="4835337"/>
            <a:ext cx="399899" cy="25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64623" y="4835337"/>
            <a:ext cx="399899" cy="247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02255" y="4835337"/>
            <a:ext cx="380856" cy="247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005840" y="1511300"/>
            <a:ext cx="10416585" cy="3448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43527" y="2663568"/>
            <a:ext cx="380856" cy="25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28313" y="2654043"/>
            <a:ext cx="371335" cy="26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13099" y="2654043"/>
            <a:ext cx="371335" cy="26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10329" y="3520835"/>
            <a:ext cx="380856" cy="26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89905" y="3571875"/>
            <a:ext cx="381000" cy="229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803578" y="3530360"/>
            <a:ext cx="380856" cy="25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434006" y="4387628"/>
            <a:ext cx="390377" cy="25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147435" y="4446905"/>
            <a:ext cx="333375" cy="198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832340" y="4446905"/>
            <a:ext cx="323850" cy="171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2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790575" y="1726565"/>
            <a:ext cx="10776630" cy="29679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36215" y="4088765"/>
            <a:ext cx="568325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23310" y="4072255"/>
            <a:ext cx="554990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18660" y="4072255"/>
            <a:ext cx="554990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03850" y="4088765"/>
            <a:ext cx="554990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22590" y="4072255"/>
            <a:ext cx="554990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07780" y="4084955"/>
            <a:ext cx="554990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03130" y="4075430"/>
            <a:ext cx="554990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88320" y="4088765"/>
            <a:ext cx="554990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798040"/>
            <a:ext cx="11340000" cy="32989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8572" y="2818222"/>
            <a:ext cx="399899" cy="24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/>
        </p:nvSpPr>
        <p:spPr bwMode="white">
          <a:xfrm>
            <a:off x="1741170" y="2727960"/>
            <a:ext cx="381000" cy="43878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79227" y="2818222"/>
            <a:ext cx="218992" cy="24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7112" y="2818222"/>
            <a:ext cx="399899" cy="24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35902" y="2780085"/>
            <a:ext cx="380856" cy="305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8572" y="3676320"/>
            <a:ext cx="399899" cy="24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/>
          <p:cNvSpPr/>
          <p:nvPr/>
        </p:nvSpPr>
        <p:spPr bwMode="white">
          <a:xfrm>
            <a:off x="1740535" y="3592195"/>
            <a:ext cx="381635" cy="41275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63775" y="3578860"/>
            <a:ext cx="438785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782570" y="3578860"/>
            <a:ext cx="1923415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912174" y="4496280"/>
            <a:ext cx="342770" cy="32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2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62330" y="1726565"/>
            <a:ext cx="10560730" cy="2962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70496" y="2669333"/>
            <a:ext cx="399899" cy="333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61277" y="4117247"/>
            <a:ext cx="399899" cy="247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46395" y="4117340"/>
            <a:ext cx="314960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32410" y="4117247"/>
            <a:ext cx="228513" cy="247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70295" y="4117247"/>
            <a:ext cx="409420" cy="247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89086" y="4079144"/>
            <a:ext cx="390377" cy="304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295755"/>
            <a:ext cx="11340000" cy="47503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73887" y="5378359"/>
            <a:ext cx="409420" cy="248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/>
        </p:nvSpPr>
        <p:spPr bwMode="white">
          <a:xfrm>
            <a:off x="5245100" y="5306695"/>
            <a:ext cx="352425" cy="42989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68850" y="5378359"/>
            <a:ext cx="399899" cy="248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92426" y="5378359"/>
            <a:ext cx="399899" cy="248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11217" y="5340204"/>
            <a:ext cx="390377" cy="314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005840" y="1654810"/>
            <a:ext cx="10416585" cy="32937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76323" y="2494606"/>
            <a:ext cx="399899" cy="248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57470" y="2491105"/>
            <a:ext cx="328295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747457" y="2494606"/>
            <a:ext cx="228513" cy="248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94863" y="2494606"/>
            <a:ext cx="399899" cy="248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13653" y="2456421"/>
            <a:ext cx="380855" cy="305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24434" y="3831092"/>
            <a:ext cx="5865188" cy="343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586349" y="4489789"/>
            <a:ext cx="2323224" cy="315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022715" y="4422140"/>
            <a:ext cx="215900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66</cp:revision>
  <dcterms:created xsi:type="dcterms:W3CDTF">2015-09-16T06:44:00Z</dcterms:created>
  <dcterms:modified xsi:type="dcterms:W3CDTF">2025-01-16T10:27:41Z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