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2877185"/>
            <a:ext cx="11767820" cy="1102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508125" y="1296035"/>
            <a:ext cx="9408205" cy="36461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>
            <a:fillRect/>
          </a:stretch>
        </p:blipFill>
        <p:spPr>
          <a:xfrm>
            <a:off x="1723390" y="1224280"/>
            <a:ext cx="8976405" cy="4286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8640" y="4771390"/>
            <a:ext cx="409575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9665" y="4868545"/>
            <a:ext cx="37338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22905" y="4771390"/>
            <a:ext cx="3810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23030" y="4772025"/>
            <a:ext cx="22860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53610" y="4599940"/>
            <a:ext cx="63309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26860" y="4771390"/>
            <a:ext cx="22860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7099300" y="4728210"/>
            <a:ext cx="377825" cy="3346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21600" y="4772025"/>
            <a:ext cx="219075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569325" y="4772025"/>
            <a:ext cx="40005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76105" y="4599940"/>
            <a:ext cx="63309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77595" y="1296035"/>
            <a:ext cx="10200685" cy="37896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64615" y="1511300"/>
            <a:ext cx="9552350" cy="376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8978" y="4780835"/>
            <a:ext cx="228513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141595" y="4723765"/>
            <a:ext cx="373380" cy="3543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44418" y="4780835"/>
            <a:ext cx="228513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36335" y="4867910"/>
            <a:ext cx="364490" cy="9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9859" y="4780835"/>
            <a:ext cx="228513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6308" y="4780835"/>
            <a:ext cx="371335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2025-01-16T11:17:37Z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