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945" y="3090545"/>
            <a:ext cx="49434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92860" y="1654810"/>
            <a:ext cx="9696495" cy="330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522" y="2655153"/>
            <a:ext cx="218992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099" y="2655153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026" y="2655153"/>
            <a:ext cx="380856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351" y="3512831"/>
            <a:ext cx="380856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24099" y="3522361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57197" y="3512831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351" y="4370509"/>
            <a:ext cx="380856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099" y="4370509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7676" y="4370509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5" b="1088"/>
          <a:stretch>
            <a:fillRect/>
          </a:stretch>
        </p:blipFill>
        <p:spPr>
          <a:xfrm>
            <a:off x="575310" y="1700530"/>
            <a:ext cx="11151235" cy="5112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5862" y="2039853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7925" y="2039853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2687" y="2039853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7449" y="2039853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800" y="2649150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45862" y="2649150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37925" y="2649150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2687" y="2649150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95387" y="2649150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1100" y="3258447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45862" y="3258447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37925" y="3258447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20625" y="3258447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812687" y="3258447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53800" y="3867744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237925" y="3867744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20625" y="3867744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653800" y="4477041"/>
            <a:ext cx="908188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45862" y="4477041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71100" y="5086338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945862" y="5086338"/>
            <a:ext cx="898826" cy="2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310731" y="4983227"/>
            <a:ext cx="346422" cy="2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093570" y="5873738"/>
            <a:ext cx="674119" cy="2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215"/>
          <a:stretch>
            <a:fillRect/>
          </a:stretch>
        </p:blipFill>
        <p:spPr>
          <a:xfrm>
            <a:off x="575310" y="1224280"/>
            <a:ext cx="11151235" cy="69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654810"/>
            <a:ext cx="10776630" cy="34499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5769" y="3789416"/>
            <a:ext cx="218992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52091" y="4427976"/>
            <a:ext cx="380856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31940" y="3789416"/>
            <a:ext cx="218992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8262" y="4427976"/>
            <a:ext cx="390377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64434" y="3789416"/>
            <a:ext cx="380856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78590" y="4437506"/>
            <a:ext cx="228513" cy="23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726565"/>
            <a:ext cx="10776630" cy="313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1814" y="4407473"/>
            <a:ext cx="390377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3577" y="4502888"/>
            <a:ext cx="333249" cy="3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3426" y="4417014"/>
            <a:ext cx="218992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7003" y="4407473"/>
            <a:ext cx="218992" cy="24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2025-01-15T09:30:29Z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