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4" r:id="rId4"/>
    <p:sldId id="335" r:id="rId5"/>
    <p:sldId id="336" r:id="rId6"/>
    <p:sldId id="33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1375" y="3095625"/>
            <a:ext cx="5429250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" y="1718945"/>
            <a:ext cx="11234420" cy="3420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1214" t="5608" r="84565" b="49580"/>
          <a:stretch>
            <a:fillRect/>
          </a:stretch>
        </p:blipFill>
        <p:spPr>
          <a:xfrm>
            <a:off x="2207260" y="2708910"/>
            <a:ext cx="1368425" cy="11518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7679" t="8399" r="60618" b="49580"/>
          <a:stretch>
            <a:fillRect/>
          </a:stretch>
        </p:blipFill>
        <p:spPr>
          <a:xfrm>
            <a:off x="3791585" y="2780665"/>
            <a:ext cx="2088515" cy="10801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64821" t="5608" r="15719" b="55188"/>
          <a:stretch>
            <a:fillRect/>
          </a:stretch>
        </p:blipFill>
        <p:spPr>
          <a:xfrm>
            <a:off x="8328025" y="2708910"/>
            <a:ext cx="1872615" cy="10077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28158" t="53211" r="53134" b="7559"/>
          <a:stretch>
            <a:fillRect/>
          </a:stretch>
        </p:blipFill>
        <p:spPr>
          <a:xfrm>
            <a:off x="4799965" y="3932555"/>
            <a:ext cx="1800225" cy="10083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74548" t="53211" r="5992" b="4768"/>
          <a:stretch>
            <a:fillRect/>
          </a:stretch>
        </p:blipFill>
        <p:spPr>
          <a:xfrm>
            <a:off x="9264015" y="3932555"/>
            <a:ext cx="1872615" cy="1080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915" y="1256665"/>
            <a:ext cx="11012170" cy="49180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1415" y="3572510"/>
            <a:ext cx="45974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231765" y="3572510"/>
            <a:ext cx="44005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7980" y="3535680"/>
            <a:ext cx="46355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19740" y="3572510"/>
            <a:ext cx="42799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1415" y="5579110"/>
            <a:ext cx="4597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1765" y="5588635"/>
            <a:ext cx="47117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67980" y="5579110"/>
            <a:ext cx="46355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19740" y="5588635"/>
            <a:ext cx="45593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135" y="1322705"/>
            <a:ext cx="10793730" cy="4643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5090" y="2204720"/>
            <a:ext cx="261810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926580" y="2996565"/>
            <a:ext cx="195262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6045" y="3802380"/>
            <a:ext cx="208470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6580" y="4580890"/>
            <a:ext cx="225869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1605" y="5372735"/>
            <a:ext cx="235140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6045" y="5372735"/>
            <a:ext cx="225679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650" y="1842770"/>
            <a:ext cx="11189970" cy="3172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2035" y="2852420"/>
            <a:ext cx="385572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392035" y="3572510"/>
            <a:ext cx="399923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3790" y="4292600"/>
            <a:ext cx="392747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67</cp:revision>
  <dcterms:created xsi:type="dcterms:W3CDTF">2015-09-16T06:44:00Z</dcterms:created>
  <dcterms:modified xsi:type="dcterms:W3CDTF">2025-01-16T11:35:16Z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1F9E178313074482901EB4B2FDECEF69_13</vt:lpwstr>
  </property>
</Properties>
</file>