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2882265"/>
            <a:ext cx="11748770" cy="1093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/>
          <a:stretch>
            <a:fillRect/>
          </a:stretch>
        </p:blipFill>
        <p:spPr>
          <a:xfrm>
            <a:off x="790575" y="1798320"/>
            <a:ext cx="10704240" cy="307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1537" y="2617156"/>
            <a:ext cx="409420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2205" y="2635885"/>
            <a:ext cx="334645" cy="15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436978" y="2617156"/>
            <a:ext cx="409420" cy="2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89119" y="2617156"/>
            <a:ext cx="39037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88867" y="2579058"/>
            <a:ext cx="380856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71084" y="4369685"/>
            <a:ext cx="4475062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439265"/>
            <a:ext cx="11340000" cy="3914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3804" y="2391756"/>
            <a:ext cx="390377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88413" y="2391756"/>
            <a:ext cx="371335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5365" y="2391756"/>
            <a:ext cx="228513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1360" y="2391756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65189" y="3020401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50277" y="3020401"/>
            <a:ext cx="390377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54408" y="3020401"/>
            <a:ext cx="380856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01360" y="3020401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65189" y="3649046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0277" y="3649046"/>
            <a:ext cx="390377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35365" y="3649046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01360" y="3658571"/>
            <a:ext cx="399899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69773" y="4287215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02166" y="4287215"/>
            <a:ext cx="409420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934559" y="4287215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69773" y="4915860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202166" y="4915860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1115466" y="4915860"/>
            <a:ext cx="39989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224280"/>
            <a:ext cx="10632485" cy="4959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1630" y="2311212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9312" y="2311212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6516" y="2311212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4199" y="2311212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1881" y="2311212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4501" y="3388888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42184" y="3388888"/>
            <a:ext cx="409420" cy="23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9866" y="3388888"/>
            <a:ext cx="409420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7070" y="3388888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64753" y="3388888"/>
            <a:ext cx="399899" cy="247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/>
          <p:cNvSpPr/>
          <p:nvPr/>
        </p:nvSpPr>
        <p:spPr bwMode="white">
          <a:xfrm>
            <a:off x="2430780" y="4901565"/>
            <a:ext cx="421640" cy="408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/>
          <p:cNvSpPr/>
          <p:nvPr/>
        </p:nvSpPr>
        <p:spPr bwMode="white">
          <a:xfrm>
            <a:off x="6220460" y="4899025"/>
            <a:ext cx="431800" cy="4248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/>
          <p:cNvSpPr/>
          <p:nvPr/>
        </p:nvSpPr>
        <p:spPr bwMode="white">
          <a:xfrm>
            <a:off x="9848215" y="4901565"/>
            <a:ext cx="421640" cy="408940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椭圆 16"/>
          <p:cNvSpPr/>
          <p:nvPr/>
        </p:nvSpPr>
        <p:spPr bwMode="white">
          <a:xfrm>
            <a:off x="2249805" y="5623560"/>
            <a:ext cx="421640" cy="4248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椭圆 17"/>
          <p:cNvSpPr/>
          <p:nvPr/>
        </p:nvSpPr>
        <p:spPr bwMode="white">
          <a:xfrm>
            <a:off x="6231255" y="5623560"/>
            <a:ext cx="410210" cy="4248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/>
          <p:cNvSpPr/>
          <p:nvPr/>
        </p:nvSpPr>
        <p:spPr bwMode="white">
          <a:xfrm>
            <a:off x="9848215" y="5623560"/>
            <a:ext cx="421640" cy="42481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440940" y="1367790"/>
            <a:ext cx="8039780" cy="34074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3995" r="9125" b="7733"/>
          <a:stretch>
            <a:fillRect/>
          </a:stretch>
        </p:blipFill>
        <p:spPr>
          <a:xfrm>
            <a:off x="7085965" y="2023110"/>
            <a:ext cx="1476375" cy="939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l="4452" b="4217"/>
          <a:stretch>
            <a:fillRect/>
          </a:stretch>
        </p:blipFill>
        <p:spPr>
          <a:xfrm>
            <a:off x="8668385" y="2915285"/>
            <a:ext cx="1435735" cy="9817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185" y="3892550"/>
            <a:ext cx="1434465" cy="842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153920" y="1583055"/>
            <a:ext cx="8039780" cy="325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9735" y="2558415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6760" y="2558415"/>
            <a:ext cx="5511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8865" y="2558415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9735" y="3187700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9300" y="3189605"/>
            <a:ext cx="53721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8865" y="3187700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0710" y="3817620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0275" y="3817620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67775" y="3817620"/>
            <a:ext cx="5511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80710" y="4446905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80275" y="4446905"/>
            <a:ext cx="53721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867775" y="4446905"/>
            <a:ext cx="55118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4"/>
          <a:stretch>
            <a:fillRect/>
          </a:stretch>
        </p:blipFill>
        <p:spPr>
          <a:xfrm>
            <a:off x="718820" y="1367790"/>
            <a:ext cx="10705510" cy="421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8019" y="3169065"/>
            <a:ext cx="39989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3837" y="4055545"/>
            <a:ext cx="39989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0764" y="4951557"/>
            <a:ext cx="380856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7"/>
          <a:stretch>
            <a:fillRect/>
          </a:stretch>
        </p:blipFill>
        <p:spPr>
          <a:xfrm>
            <a:off x="2010410" y="1726565"/>
            <a:ext cx="8255680" cy="273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75956" y="3971035"/>
            <a:ext cx="218992" cy="2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737985" y="3931285"/>
            <a:ext cx="368300" cy="3448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75705" y="3971035"/>
            <a:ext cx="399899" cy="2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9281" y="3971035"/>
            <a:ext cx="409420" cy="24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6637" y="3961483"/>
            <a:ext cx="295163" cy="2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2369185" y="1583055"/>
            <a:ext cx="7752125" cy="3491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668" y="2851553"/>
            <a:ext cx="409420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9860" y="2842260"/>
            <a:ext cx="36068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10802" y="2851553"/>
            <a:ext cx="228513" cy="24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67729" y="2851553"/>
            <a:ext cx="390377" cy="23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05563" y="2842013"/>
            <a:ext cx="295163" cy="257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21432" y="4034475"/>
            <a:ext cx="3751435" cy="352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702389" y="4625935"/>
            <a:ext cx="2332745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58762" y="4606856"/>
            <a:ext cx="2113753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5"/>
          <a:stretch>
            <a:fillRect/>
          </a:stretch>
        </p:blipFill>
        <p:spPr>
          <a:xfrm>
            <a:off x="1651635" y="1798320"/>
            <a:ext cx="926406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2025-01-16T10:43:21Z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