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9" r:id="rId5"/>
    <p:sldId id="338" r:id="rId6"/>
    <p:sldId id="337" r:id="rId7"/>
    <p:sldId id="335" r:id="rId8"/>
    <p:sldId id="333" r:id="rId9"/>
    <p:sldId id="332" r:id="rId10"/>
    <p:sldId id="331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1020" y="3019425"/>
            <a:ext cx="60293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 b="89165"/>
          <a:stretch>
            <a:fillRect/>
          </a:stretch>
        </p:blipFill>
        <p:spPr>
          <a:xfrm>
            <a:off x="934085" y="1152525"/>
            <a:ext cx="10488295" cy="6203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2315" y="1772920"/>
            <a:ext cx="9410065" cy="486664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661285" y="3056255"/>
            <a:ext cx="4010660" cy="80454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375910" y="2924810"/>
            <a:ext cx="4392295" cy="93599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671945" y="2996565"/>
            <a:ext cx="1223645" cy="93599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863340" y="2996565"/>
            <a:ext cx="6624955" cy="93599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783205" y="4508500"/>
            <a:ext cx="6624955" cy="93662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231765" y="4508500"/>
            <a:ext cx="1367790" cy="93662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8039735" y="4508500"/>
            <a:ext cx="1656080" cy="108013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143250" y="4508500"/>
            <a:ext cx="7849235" cy="100838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862330" y="1152525"/>
            <a:ext cx="10560095" cy="27146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1197610" y="3933190"/>
            <a:ext cx="10272440" cy="2740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68144" y="5909732"/>
            <a:ext cx="238035" cy="2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3383" y="5900182"/>
            <a:ext cx="238035" cy="26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38622" y="5909732"/>
            <a:ext cx="238035" cy="2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23862" y="5909732"/>
            <a:ext cx="228513" cy="2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7"/>
          <a:stretch>
            <a:fillRect/>
          </a:stretch>
        </p:blipFill>
        <p:spPr>
          <a:xfrm>
            <a:off x="1723390" y="1009015"/>
            <a:ext cx="8975770" cy="2985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0221" y="1294863"/>
            <a:ext cx="476070" cy="41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6266" y="1285325"/>
            <a:ext cx="485591" cy="43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9289" y="2391687"/>
            <a:ext cx="180906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8433" y="2382149"/>
            <a:ext cx="228513" cy="25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51355" y="3402673"/>
            <a:ext cx="238035" cy="25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1" t="34480" r="6876"/>
          <a:stretch>
            <a:fillRect/>
          </a:stretch>
        </p:blipFill>
        <p:spPr>
          <a:xfrm>
            <a:off x="1292860" y="4149725"/>
            <a:ext cx="9695815" cy="177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934085" y="1080770"/>
            <a:ext cx="10488340" cy="5047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86095" y="5291455"/>
            <a:ext cx="40005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1410" y="5291455"/>
            <a:ext cx="40005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59900" y="5291455"/>
            <a:ext cx="384175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005840" y="1009015"/>
            <a:ext cx="10344195" cy="5542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28515" y="3198879"/>
            <a:ext cx="228513" cy="2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4233" y="3189357"/>
            <a:ext cx="238035" cy="26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89472" y="3198879"/>
            <a:ext cx="238035" cy="2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0278" y="4265385"/>
            <a:ext cx="361813" cy="31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04485" y="4274907"/>
            <a:ext cx="304685" cy="28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95618" y="5227144"/>
            <a:ext cx="209471" cy="2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8943" y="5179532"/>
            <a:ext cx="323727" cy="32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13704" y="5170010"/>
            <a:ext cx="1114005" cy="35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62570" y="6141291"/>
            <a:ext cx="399899" cy="25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90575" y="1080770"/>
            <a:ext cx="10775995" cy="3747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97" r="18938"/>
          <a:stretch>
            <a:fillRect/>
          </a:stretch>
        </p:blipFill>
        <p:spPr>
          <a:xfrm>
            <a:off x="2277745" y="4940935"/>
            <a:ext cx="9192260" cy="16287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1"/>
          <a:stretch>
            <a:fillRect/>
          </a:stretch>
        </p:blipFill>
        <p:spPr>
          <a:xfrm>
            <a:off x="1436370" y="1798320"/>
            <a:ext cx="9479960" cy="2694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60880" y="3482975"/>
            <a:ext cx="130302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6055" y="3482975"/>
            <a:ext cx="171704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7630" y="3482975"/>
            <a:ext cx="130302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90575" y="1080770"/>
            <a:ext cx="10775995" cy="5395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9346" y="5903889"/>
            <a:ext cx="228513" cy="25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3300" y="5913421"/>
            <a:ext cx="228513" cy="25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40756" y="5913421"/>
            <a:ext cx="228513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54711" y="5903889"/>
            <a:ext cx="238035" cy="26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149350" y="721995"/>
            <a:ext cx="10128295" cy="26974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7"/>
          <a:stretch>
            <a:fillRect/>
          </a:stretch>
        </p:blipFill>
        <p:spPr>
          <a:xfrm>
            <a:off x="2420620" y="3215005"/>
            <a:ext cx="8255680" cy="3355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5395" y="3604260"/>
            <a:ext cx="2626995" cy="214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52410" y="4034790"/>
            <a:ext cx="2460625" cy="1423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149350" y="506730"/>
            <a:ext cx="10128295" cy="39662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982980" y="4294505"/>
            <a:ext cx="10488340" cy="2358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3438" y="5516343"/>
            <a:ext cx="1114005" cy="34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63438" y="5993732"/>
            <a:ext cx="1114005" cy="34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2481" y="5487699"/>
            <a:ext cx="2170881" cy="33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62481" y="5955541"/>
            <a:ext cx="1104483" cy="34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5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790575" y="1224280"/>
            <a:ext cx="10632485" cy="448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9774" y="4472211"/>
            <a:ext cx="780755" cy="3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5492" y="4472211"/>
            <a:ext cx="1171133" cy="3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1587" y="4472211"/>
            <a:ext cx="790277" cy="3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16827" y="4472211"/>
            <a:ext cx="1161612" cy="3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41965" y="5253306"/>
            <a:ext cx="1542468" cy="3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79396" y="5253306"/>
            <a:ext cx="2294660" cy="36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862330" y="1224280"/>
            <a:ext cx="10560095" cy="4777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18909" y="3836574"/>
            <a:ext cx="1542468" cy="36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7675" y="3836574"/>
            <a:ext cx="1542468" cy="36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8909" y="4627975"/>
            <a:ext cx="1161612" cy="36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56340" y="4627975"/>
            <a:ext cx="1161612" cy="36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93771" y="4627975"/>
            <a:ext cx="790278" cy="36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18909" y="5419375"/>
            <a:ext cx="790277" cy="36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75483" y="5419375"/>
            <a:ext cx="1171133" cy="36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12914" y="5419375"/>
            <a:ext cx="790277" cy="36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69489" y="5419375"/>
            <a:ext cx="418941" cy="36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647065" y="1583055"/>
            <a:ext cx="10992530" cy="3560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78002" y="4494148"/>
            <a:ext cx="1485340" cy="353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2025-01-15T07:37:28Z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