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" y="2879090"/>
            <a:ext cx="11770360" cy="11004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90575" y="1439545"/>
            <a:ext cx="10776630" cy="396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2444" y="2364728"/>
            <a:ext cx="218992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6348" y="3261570"/>
            <a:ext cx="399899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7759" y="3261570"/>
            <a:ext cx="390377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0555" y="3261570"/>
            <a:ext cx="390377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221105" y="1941830"/>
            <a:ext cx="9984785" cy="2799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0405" y="2741473"/>
            <a:ext cx="380856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5669" y="2741473"/>
            <a:ext cx="380856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0405" y="4055633"/>
            <a:ext cx="380856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5669" y="4055633"/>
            <a:ext cx="380856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224000"/>
            <a:ext cx="11340000" cy="3315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2183" y="2167113"/>
            <a:ext cx="390377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6364" y="3415071"/>
            <a:ext cx="399899" cy="3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4452975"/>
            <a:ext cx="11340000" cy="224358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782787" y="5340861"/>
            <a:ext cx="495113" cy="42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4299" y="5369502"/>
            <a:ext cx="495113" cy="37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5810" y="5369502"/>
            <a:ext cx="485592" cy="37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8858" y="6114181"/>
            <a:ext cx="590327" cy="33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9563" y="6066445"/>
            <a:ext cx="485592" cy="42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72661" y="6066445"/>
            <a:ext cx="485592" cy="42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05760" y="6066445"/>
            <a:ext cx="485591" cy="42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29336" y="6066445"/>
            <a:ext cx="485592" cy="42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0"/>
          <a:stretch>
            <a:fillRect/>
          </a:stretch>
        </p:blipFill>
        <p:spPr>
          <a:xfrm>
            <a:off x="862330" y="1726565"/>
            <a:ext cx="10560730" cy="318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7625" y="3845041"/>
            <a:ext cx="218992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8103" y="3902305"/>
            <a:ext cx="218992" cy="23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8632" y="3854585"/>
            <a:ext cx="228513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88632" y="4551294"/>
            <a:ext cx="228513" cy="24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优雅如花卉</cp:lastModifiedBy>
  <cp:revision>66</cp:revision>
  <dcterms:created xsi:type="dcterms:W3CDTF">2015-09-16T06:44:00Z</dcterms:created>
  <dcterms:modified xsi:type="dcterms:W3CDTF">2025-01-16T02:29:35Z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