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7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8945" y="3086100"/>
            <a:ext cx="875347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934085" y="1870075"/>
            <a:ext cx="10560730" cy="3095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38070" y="2450785"/>
            <a:ext cx="380856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90765" y="3317508"/>
            <a:ext cx="390377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90290" y="3317240"/>
            <a:ext cx="228600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23611" y="3317508"/>
            <a:ext cx="228513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90765" y="4184231"/>
            <a:ext cx="390377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90513" y="4184231"/>
            <a:ext cx="228513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56961" y="4184231"/>
            <a:ext cx="380856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922251" y="2450785"/>
            <a:ext cx="409420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693989" y="3317508"/>
            <a:ext cx="399899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703259" y="3317508"/>
            <a:ext cx="228513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636250" y="3317240"/>
            <a:ext cx="228600" cy="26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684468" y="4184231"/>
            <a:ext cx="409420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703259" y="4184231"/>
            <a:ext cx="228513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541143" y="4184231"/>
            <a:ext cx="409420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2" grpId="0" bldLvl="0" animBg="1"/>
      <p:bldP spid="13" grpId="0" bldLvl="0" animBg="1"/>
      <p:bldP spid="14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798040"/>
            <a:ext cx="11340000" cy="34616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1201" y="2990080"/>
            <a:ext cx="228513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51201" y="3638549"/>
            <a:ext cx="399899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51201" y="4287019"/>
            <a:ext cx="399899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617196" y="2990080"/>
            <a:ext cx="218992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617196" y="3638549"/>
            <a:ext cx="399899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617196" y="4287019"/>
            <a:ext cx="399899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273669" y="2990080"/>
            <a:ext cx="218992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283191" y="3638549"/>
            <a:ext cx="390377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273669" y="4287019"/>
            <a:ext cx="399899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930143" y="2990080"/>
            <a:ext cx="228513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0930143" y="3638549"/>
            <a:ext cx="399899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930143" y="4287019"/>
            <a:ext cx="399899" cy="2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2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465" y="1477010"/>
            <a:ext cx="10848340" cy="390461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084705" y="2882265"/>
            <a:ext cx="6964045" cy="1266825"/>
          </a:xfrm>
          <a:prstGeom prst="line">
            <a:avLst/>
          </a:prstGeom>
          <a:ln>
            <a:solidFill>
              <a:srgbClr val="E718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863975" y="2853055"/>
            <a:ext cx="1584325" cy="1368425"/>
          </a:xfrm>
          <a:prstGeom prst="line">
            <a:avLst/>
          </a:prstGeom>
          <a:ln>
            <a:solidFill>
              <a:srgbClr val="E718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863975" y="2853055"/>
            <a:ext cx="1727835" cy="1368425"/>
          </a:xfrm>
          <a:prstGeom prst="line">
            <a:avLst/>
          </a:prstGeom>
          <a:ln>
            <a:solidFill>
              <a:srgbClr val="E718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991995" y="2781300"/>
            <a:ext cx="5184140" cy="1440180"/>
          </a:xfrm>
          <a:prstGeom prst="line">
            <a:avLst/>
          </a:prstGeom>
          <a:ln>
            <a:solidFill>
              <a:srgbClr val="E718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464425" y="2853055"/>
            <a:ext cx="1656080" cy="1368425"/>
          </a:xfrm>
          <a:prstGeom prst="line">
            <a:avLst/>
          </a:prstGeom>
          <a:ln>
            <a:solidFill>
              <a:srgbClr val="E718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0776585" y="2925445"/>
            <a:ext cx="72390" cy="1367790"/>
          </a:xfrm>
          <a:prstGeom prst="line">
            <a:avLst/>
          </a:prstGeom>
          <a:ln>
            <a:solidFill>
              <a:srgbClr val="E718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1224000"/>
            <a:ext cx="11340000" cy="2655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32276" y="2360898"/>
            <a:ext cx="399899" cy="24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9958" y="2370452"/>
            <a:ext cx="409420" cy="23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7641" y="2360898"/>
            <a:ext cx="409420" cy="24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54845" y="2360898"/>
            <a:ext cx="399899" cy="24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92528" y="2360898"/>
            <a:ext cx="409420" cy="24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32276" y="3316275"/>
            <a:ext cx="399899" cy="24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69958" y="3316275"/>
            <a:ext cx="409420" cy="24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17162" y="3316275"/>
            <a:ext cx="390377" cy="24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54845" y="3316275"/>
            <a:ext cx="399899" cy="24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92528" y="3316275"/>
            <a:ext cx="399899" cy="248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3807180"/>
            <a:ext cx="11340000" cy="2862129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6098371" y="5820210"/>
            <a:ext cx="399899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670675" y="5810250"/>
            <a:ext cx="29718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69505" y="5820210"/>
            <a:ext cx="218992" cy="24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26432" y="5820210"/>
            <a:ext cx="380856" cy="248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126180" y="5782049"/>
            <a:ext cx="380856" cy="30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66</cp:revision>
  <dcterms:created xsi:type="dcterms:W3CDTF">2015-09-16T06:44:00Z</dcterms:created>
  <dcterms:modified xsi:type="dcterms:W3CDTF">2025-01-16T03:47:21Z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