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4345" y="3061970"/>
            <a:ext cx="616267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5"/>
          <a:stretch>
            <a:fillRect/>
          </a:stretch>
        </p:blipFill>
        <p:spPr>
          <a:xfrm>
            <a:off x="790575" y="1296035"/>
            <a:ext cx="10920775" cy="4815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0026" y="5567661"/>
            <a:ext cx="228513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2242" y="5567661"/>
            <a:ext cx="199949" cy="23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55416" y="5558126"/>
            <a:ext cx="228514" cy="257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97582" y="5558126"/>
            <a:ext cx="218992" cy="257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1292860" y="1152525"/>
            <a:ext cx="9768250" cy="45167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221105" y="2228850"/>
            <a:ext cx="9984150" cy="2213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8818" y="3822082"/>
            <a:ext cx="218992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67508" y="3812540"/>
            <a:ext cx="218992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86198" y="3822082"/>
            <a:ext cx="228513" cy="2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14410" y="3822082"/>
            <a:ext cx="218992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33100" y="3812540"/>
            <a:ext cx="218992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18820" y="1439545"/>
            <a:ext cx="10776630" cy="4381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03863" y="2067895"/>
            <a:ext cx="361813" cy="333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40840" y="2058370"/>
            <a:ext cx="742670" cy="34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3575" y="2602865"/>
            <a:ext cx="71437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1915" y="2602865"/>
            <a:ext cx="704850" cy="31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03057" y="3182285"/>
            <a:ext cx="361813" cy="333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21394" y="3229909"/>
            <a:ext cx="228513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99127" y="4296676"/>
            <a:ext cx="6255566" cy="342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99127" y="4849108"/>
            <a:ext cx="5893753" cy="352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23309" y="5420591"/>
            <a:ext cx="2466045" cy="323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2025-01-16T02:39:00Z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