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189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8720" y="3067050"/>
            <a:ext cx="47339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34085" y="1870075"/>
            <a:ext cx="10416585" cy="32010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7445" b="55784"/>
          <a:stretch>
            <a:fillRect/>
          </a:stretch>
        </p:blipFill>
        <p:spPr>
          <a:xfrm>
            <a:off x="1415415" y="2637155"/>
            <a:ext cx="1273810" cy="1080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3908" r="66867" b="52820"/>
          <a:stretch>
            <a:fillRect/>
          </a:stretch>
        </p:blipFill>
        <p:spPr>
          <a:xfrm>
            <a:off x="3791585" y="2565400"/>
            <a:ext cx="935990" cy="1152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45907" r="42027" b="55784"/>
          <a:stretch>
            <a:fillRect/>
          </a:stretch>
        </p:blipFill>
        <p:spPr>
          <a:xfrm>
            <a:off x="5880100" y="2637155"/>
            <a:ext cx="1224280" cy="1080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70040" r="21442" b="52820"/>
          <a:stretch>
            <a:fillRect/>
          </a:stretch>
        </p:blipFill>
        <p:spPr>
          <a:xfrm>
            <a:off x="8328025" y="2565400"/>
            <a:ext cx="864235" cy="1152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89204" b="52820"/>
          <a:stretch>
            <a:fillRect/>
          </a:stretch>
        </p:blipFill>
        <p:spPr>
          <a:xfrm>
            <a:off x="10128250" y="2637155"/>
            <a:ext cx="1095375" cy="1152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50117" r="88866"/>
          <a:stretch>
            <a:fillRect/>
          </a:stretch>
        </p:blipFill>
        <p:spPr>
          <a:xfrm>
            <a:off x="1415415" y="3789045"/>
            <a:ext cx="1129665" cy="12185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21780" t="53054" r="64739"/>
          <a:stretch>
            <a:fillRect/>
          </a:stretch>
        </p:blipFill>
        <p:spPr>
          <a:xfrm>
            <a:off x="3575685" y="3811270"/>
            <a:ext cx="1367790" cy="11468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44486" t="47180" r="40718"/>
          <a:stretch>
            <a:fillRect/>
          </a:stretch>
        </p:blipFill>
        <p:spPr>
          <a:xfrm>
            <a:off x="5807710" y="3717925"/>
            <a:ext cx="1501140" cy="12903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68619" t="50117" r="20028"/>
          <a:stretch>
            <a:fillRect/>
          </a:stretch>
        </p:blipFill>
        <p:spPr>
          <a:xfrm>
            <a:off x="8184515" y="3789045"/>
            <a:ext cx="1151890" cy="12185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89911" t="50117"/>
          <a:stretch>
            <a:fillRect/>
          </a:stretch>
        </p:blipFill>
        <p:spPr>
          <a:xfrm>
            <a:off x="10212070" y="3789045"/>
            <a:ext cx="1023620" cy="121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560" y="1557655"/>
            <a:ext cx="10342880" cy="37884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63750" y="3140710"/>
            <a:ext cx="4392295" cy="122491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207895" y="3213100"/>
            <a:ext cx="2232025" cy="108013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84290" y="3213100"/>
            <a:ext cx="2087880" cy="1224280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256270" y="3140710"/>
            <a:ext cx="2016125" cy="115252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224020" y="3140710"/>
            <a:ext cx="6192520" cy="1296670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4"/>
          <a:stretch>
            <a:fillRect/>
          </a:stretch>
        </p:blipFill>
        <p:spPr>
          <a:xfrm>
            <a:off x="718820" y="1654810"/>
            <a:ext cx="10922045" cy="3469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0991" y="3951857"/>
            <a:ext cx="1104483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2402" y="3951857"/>
            <a:ext cx="1104483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4291" y="3951857"/>
            <a:ext cx="1104483" cy="343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60395" y="4503420"/>
            <a:ext cx="129984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1910" y="4503420"/>
            <a:ext cx="129984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3900" y="4503420"/>
            <a:ext cx="1299845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0" r="7509"/>
          <a:stretch>
            <a:fillRect/>
          </a:stretch>
        </p:blipFill>
        <p:spPr>
          <a:xfrm>
            <a:off x="934085" y="1485900"/>
            <a:ext cx="10488295" cy="4766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4070" y="3997325"/>
            <a:ext cx="43243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8995" y="4627880"/>
            <a:ext cx="34226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6725" y="5245100"/>
            <a:ext cx="41529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0330" y="5864225"/>
            <a:ext cx="43243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076180" y="3997325"/>
            <a:ext cx="43243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85705" y="4627880"/>
            <a:ext cx="43243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24390" y="5245100"/>
            <a:ext cx="43243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85705" y="5864225"/>
            <a:ext cx="43243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 b="88634"/>
          <a:stretch>
            <a:fillRect/>
          </a:stretch>
        </p:blipFill>
        <p:spPr>
          <a:xfrm>
            <a:off x="934085" y="1296035"/>
            <a:ext cx="10488295" cy="62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2025-01-16T02:47:43Z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