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2875280"/>
            <a:ext cx="11706860" cy="11074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2279015" y="1842770"/>
            <a:ext cx="9336450" cy="2883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84630"/>
            <a:ext cx="931545" cy="4732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3636645"/>
            <a:ext cx="1596390" cy="140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47065" y="1583055"/>
            <a:ext cx="10992530" cy="38684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12875"/>
            <a:ext cx="931545" cy="47320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1412240"/>
            <a:ext cx="1596390" cy="140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647065" y="1654810"/>
            <a:ext cx="10992530" cy="3700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12875"/>
            <a:ext cx="931545" cy="473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866900" y="2085340"/>
            <a:ext cx="9768250" cy="36436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484630"/>
            <a:ext cx="931545" cy="473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2025-01-15T10:05:02Z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