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4" r:id="rId11"/>
    <p:sldId id="333" r:id="rId12"/>
    <p:sldId id="332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2971800"/>
            <a:ext cx="71056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7"/>
          <a:stretch>
            <a:fillRect/>
          </a:stretch>
        </p:blipFill>
        <p:spPr>
          <a:xfrm>
            <a:off x="647065" y="1296035"/>
            <a:ext cx="10993165" cy="4730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2708910"/>
            <a:ext cx="6126480" cy="318008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6121400" y="3728720"/>
            <a:ext cx="1486535" cy="135636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752080" y="3644900"/>
            <a:ext cx="3312160" cy="144018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023610" y="3716655"/>
            <a:ext cx="3528695" cy="129603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9479915" y="3644900"/>
            <a:ext cx="1584325" cy="144018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90575" y="1798320"/>
            <a:ext cx="10775995" cy="3422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131789" y="4562668"/>
            <a:ext cx="409420" cy="35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59648" y="4562668"/>
            <a:ext cx="409420" cy="35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75315" y="4562668"/>
            <a:ext cx="409420" cy="35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767080" y="1484630"/>
            <a:ext cx="10848385" cy="36982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470108" y="4649057"/>
            <a:ext cx="199949" cy="24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59780" y="4649057"/>
            <a:ext cx="218992" cy="24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51871" y="4649057"/>
            <a:ext cx="228513" cy="25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862330" y="1224280"/>
            <a:ext cx="10560095" cy="5029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51955" y="3756660"/>
            <a:ext cx="71945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9745" y="4646295"/>
            <a:ext cx="71945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7500" y="5519420"/>
            <a:ext cx="70358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152245"/>
            <a:ext cx="11340000" cy="2622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49605" y="3298251"/>
            <a:ext cx="428463" cy="25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68497" y="3393629"/>
            <a:ext cx="352291" cy="3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1217" y="3298251"/>
            <a:ext cx="418942" cy="25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10965" y="3298251"/>
            <a:ext cx="409420" cy="25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58321" y="3260099"/>
            <a:ext cx="418942" cy="33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414780" y="3717290"/>
            <a:ext cx="10344195" cy="299656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336548" y="3898343"/>
            <a:ext cx="799798" cy="353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790575" y="1439545"/>
            <a:ext cx="10704240" cy="3856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8363" y="3591394"/>
            <a:ext cx="418942" cy="26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2400300" y="3522345"/>
            <a:ext cx="419100" cy="4337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0454" y="3591394"/>
            <a:ext cx="418942" cy="26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61159" y="3591394"/>
            <a:ext cx="418942" cy="26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65643" y="3543781"/>
            <a:ext cx="380856" cy="342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03225" y="3591394"/>
            <a:ext cx="418942" cy="26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7678420" y="3500120"/>
            <a:ext cx="419100" cy="4337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55315" y="3591394"/>
            <a:ext cx="418942" cy="26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31235" y="3591394"/>
            <a:ext cx="228513" cy="26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340504" y="3543781"/>
            <a:ext cx="380856" cy="342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89572" y="4305597"/>
            <a:ext cx="238035" cy="26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790575" y="1367790"/>
            <a:ext cx="10848385" cy="4095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56625" y="2900903"/>
            <a:ext cx="409420" cy="25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6953" y="2996145"/>
            <a:ext cx="352292" cy="38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84887" y="2900903"/>
            <a:ext cx="228513" cy="25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65592" y="2900903"/>
            <a:ext cx="238035" cy="257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46165" y="2716530"/>
            <a:ext cx="70993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47104" y="4929555"/>
            <a:ext cx="428463" cy="26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61410" y="4942205"/>
            <a:ext cx="337820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84980" y="4929505"/>
            <a:ext cx="23812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89220" y="4846955"/>
            <a:ext cx="41910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073775" y="4689475"/>
            <a:ext cx="71056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3"/>
          <a:stretch>
            <a:fillRect/>
          </a:stretch>
        </p:blipFill>
        <p:spPr>
          <a:xfrm>
            <a:off x="288290" y="1726565"/>
            <a:ext cx="10272440" cy="3258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3660" y="1878728"/>
            <a:ext cx="1199697" cy="304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2753" y="1859673"/>
            <a:ext cx="790277" cy="342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7212" y="3222140"/>
            <a:ext cx="428463" cy="26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 bwMode="white">
          <a:xfrm>
            <a:off x="3090545" y="3152140"/>
            <a:ext cx="405765" cy="4470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68345" y="3222140"/>
            <a:ext cx="409420" cy="26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39529" y="3222140"/>
            <a:ext cx="418942" cy="26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29275" y="3047365"/>
            <a:ext cx="60198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77111" y="3164974"/>
            <a:ext cx="2237531" cy="36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58874" y="3898610"/>
            <a:ext cx="5284382" cy="35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97262" y="4527441"/>
            <a:ext cx="2456523" cy="29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01040" y="4489330"/>
            <a:ext cx="2228010" cy="35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20" r="4881" b="7474"/>
          <a:stretch>
            <a:fillRect/>
          </a:stretch>
        </p:blipFill>
        <p:spPr>
          <a:xfrm>
            <a:off x="9264015" y="2357120"/>
            <a:ext cx="2706370" cy="3337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367510"/>
            <a:ext cx="11340000" cy="3957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59882" y="4247318"/>
            <a:ext cx="228513" cy="257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92326" y="4247318"/>
            <a:ext cx="238035" cy="257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91368" y="4237782"/>
            <a:ext cx="238035" cy="26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9731" y="4895751"/>
            <a:ext cx="228513" cy="257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18820" y="1224280"/>
            <a:ext cx="10775995" cy="44983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1948" y="1443184"/>
            <a:ext cx="428463" cy="26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6785" y="1443184"/>
            <a:ext cx="418942" cy="26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97817" y="2091206"/>
            <a:ext cx="418942" cy="25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8523" y="2729698"/>
            <a:ext cx="399899" cy="257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98674" y="2729698"/>
            <a:ext cx="428463" cy="26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47036" y="4340224"/>
            <a:ext cx="428463" cy="26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60790" y="4340224"/>
            <a:ext cx="418942" cy="26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98019" y="4340224"/>
            <a:ext cx="418942" cy="26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83409" y="4283046"/>
            <a:ext cx="2228010" cy="36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5070" y="5184140"/>
            <a:ext cx="41910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12665" y="5184140"/>
            <a:ext cx="42862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498080" y="5184140"/>
            <a:ext cx="42862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783320" y="5118100"/>
            <a:ext cx="222821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790575" y="1296035"/>
            <a:ext cx="10704240" cy="4368800"/>
          </a:xfrm>
          <a:prstGeom prst="rect">
            <a:avLst/>
          </a:prstGeom>
        </p:spPr>
      </p:pic>
      <p:sp useBgFill="1">
        <p:nvSpPr>
          <p:cNvPr id="4" name="椭圆 3"/>
          <p:cNvSpPr/>
          <p:nvPr/>
        </p:nvSpPr>
        <p:spPr bwMode="white">
          <a:xfrm>
            <a:off x="2256155" y="2224405"/>
            <a:ext cx="442595" cy="4572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5907405" y="2225040"/>
            <a:ext cx="442595" cy="4368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white">
          <a:xfrm>
            <a:off x="9540240" y="2224405"/>
            <a:ext cx="452120" cy="4572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/>
        </p:nvSpPr>
        <p:spPr bwMode="white">
          <a:xfrm>
            <a:off x="2446020" y="2948940"/>
            <a:ext cx="433705" cy="4572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椭圆 13"/>
          <p:cNvSpPr/>
          <p:nvPr/>
        </p:nvSpPr>
        <p:spPr bwMode="white">
          <a:xfrm>
            <a:off x="5902960" y="2948940"/>
            <a:ext cx="442595" cy="4572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椭圆 14"/>
          <p:cNvSpPr/>
          <p:nvPr/>
        </p:nvSpPr>
        <p:spPr bwMode="white">
          <a:xfrm>
            <a:off x="9341485" y="2948940"/>
            <a:ext cx="460375" cy="4572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141562" y="4576987"/>
            <a:ext cx="418942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64434" y="4576987"/>
            <a:ext cx="418942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837633" y="5216064"/>
            <a:ext cx="428463" cy="267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1364615" y="2300605"/>
            <a:ext cx="9624105" cy="2148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43915" y="3379278"/>
            <a:ext cx="399899" cy="2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52781" y="3379278"/>
            <a:ext cx="228513" cy="2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1364615" y="1296035"/>
            <a:ext cx="9768250" cy="3940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67693" y="2307014"/>
            <a:ext cx="418942" cy="36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8801" y="3909765"/>
            <a:ext cx="418942" cy="362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90575" y="1511300"/>
            <a:ext cx="10775995" cy="3600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74207" y="1796792"/>
            <a:ext cx="409420" cy="36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75819" y="3949609"/>
            <a:ext cx="409420" cy="352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936625" y="1090930"/>
            <a:ext cx="10340340" cy="387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31410" y="1866265"/>
            <a:ext cx="63119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2110" y="3792855"/>
            <a:ext cx="75184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935355" y="4839970"/>
            <a:ext cx="10271760" cy="194564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394585" y="5604510"/>
            <a:ext cx="73088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0"/>
          <a:stretch>
            <a:fillRect/>
          </a:stretch>
        </p:blipFill>
        <p:spPr>
          <a:xfrm>
            <a:off x="575310" y="1583055"/>
            <a:ext cx="11064285" cy="3338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12897" y="2489079"/>
            <a:ext cx="418942" cy="2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0756" y="2489079"/>
            <a:ext cx="418942" cy="2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9521" y="2489079"/>
            <a:ext cx="228513" cy="2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86952" y="2489079"/>
            <a:ext cx="428463" cy="2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03325" y="3166422"/>
            <a:ext cx="418942" cy="2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21662" y="3166422"/>
            <a:ext cx="418942" cy="2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59093" y="3166422"/>
            <a:ext cx="409420" cy="2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86952" y="3166422"/>
            <a:ext cx="418942" cy="2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12897" y="3834225"/>
            <a:ext cx="418942" cy="26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40756" y="3834225"/>
            <a:ext cx="418942" cy="26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59093" y="3834225"/>
            <a:ext cx="409420" cy="2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86952" y="3834225"/>
            <a:ext cx="418942" cy="26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03325" y="4511569"/>
            <a:ext cx="418942" cy="2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421662" y="4511569"/>
            <a:ext cx="428463" cy="2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59093" y="4511569"/>
            <a:ext cx="428463" cy="2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077380" y="4511569"/>
            <a:ext cx="418942" cy="2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2025-01-18T03:36:03Z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