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2" r:id="rId4"/>
    <p:sldId id="328" r:id="rId5"/>
    <p:sldId id="327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2877185"/>
            <a:ext cx="11664950" cy="1103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40422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" y="2710180"/>
            <a:ext cx="928370" cy="2778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13305"/>
            <a:ext cx="11340000" cy="3228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" y="1849120"/>
            <a:ext cx="928370" cy="27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3567" r="11317"/>
          <a:stretch>
            <a:fillRect/>
          </a:stretch>
        </p:blipFill>
        <p:spPr>
          <a:xfrm>
            <a:off x="1559560" y="1917065"/>
            <a:ext cx="10005060" cy="3209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1920875"/>
            <a:ext cx="928370" cy="27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