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7" r:id="rId4"/>
    <p:sldId id="328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2874010"/>
            <a:ext cx="11666220" cy="11093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579880" y="578485"/>
            <a:ext cx="10416585" cy="40233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1342390"/>
            <a:ext cx="1177290" cy="4400550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3" t="3598" b="13039"/>
          <a:stretch>
            <a:fillRect/>
          </a:stretch>
        </p:blipFill>
        <p:spPr>
          <a:xfrm>
            <a:off x="1631315" y="4069080"/>
            <a:ext cx="10283825" cy="273621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8"/>
          <a:stretch>
            <a:fillRect/>
          </a:stretch>
        </p:blipFill>
        <p:spPr>
          <a:xfrm>
            <a:off x="1631360" y="721995"/>
            <a:ext cx="10140270" cy="3491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r="8142"/>
          <a:stretch>
            <a:fillRect/>
          </a:stretch>
        </p:blipFill>
        <p:spPr>
          <a:xfrm>
            <a:off x="1559560" y="3934460"/>
            <a:ext cx="10344150" cy="23952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" y="1342390"/>
            <a:ext cx="1177290" cy="44005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2025-01-16T11:42:15Z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