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0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3628"/>
          <a:stretch>
            <a:fillRect/>
          </a:stretch>
        </p:blipFill>
        <p:spPr>
          <a:xfrm>
            <a:off x="314960" y="2063750"/>
            <a:ext cx="11563350" cy="2085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79000" r="20736"/>
          <a:stretch>
            <a:fillRect/>
          </a:stretch>
        </p:blipFill>
        <p:spPr>
          <a:xfrm>
            <a:off x="314960" y="4220845"/>
            <a:ext cx="9165590" cy="5734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/>
          <a:stretch>
            <a:fillRect/>
          </a:stretch>
        </p:blipFill>
        <p:spPr>
          <a:xfrm>
            <a:off x="1723390" y="1654810"/>
            <a:ext cx="8904015" cy="34753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588785" y="3774049"/>
            <a:ext cx="390377" cy="24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71055" y="3802380"/>
            <a:ext cx="311150" cy="2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50397" y="3774049"/>
            <a:ext cx="228513" cy="24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83625" y="3735070"/>
            <a:ext cx="241300" cy="28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607072" y="3735860"/>
            <a:ext cx="390377" cy="31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88785" y="4595125"/>
            <a:ext cx="390377" cy="24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171055" y="4613910"/>
            <a:ext cx="31115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683748" y="4595125"/>
            <a:ext cx="380856" cy="24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8683496" y="4595125"/>
            <a:ext cx="218992" cy="24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607072" y="4556935"/>
            <a:ext cx="390377" cy="305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9"/>
          <a:stretch>
            <a:fillRect/>
          </a:stretch>
        </p:blipFill>
        <p:spPr>
          <a:xfrm>
            <a:off x="1292860" y="1511300"/>
            <a:ext cx="9768250" cy="3692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58104" y="2617750"/>
            <a:ext cx="399899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6470" y="2635885"/>
            <a:ext cx="367030" cy="2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43545" y="2617750"/>
            <a:ext cx="409420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62336" y="2617750"/>
            <a:ext cx="228513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85913" y="2579587"/>
            <a:ext cx="390377" cy="30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53268" y="4449580"/>
            <a:ext cx="399899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14920" y="4457065"/>
            <a:ext cx="350520" cy="240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14880" y="4459121"/>
            <a:ext cx="228513" cy="23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062286" y="4449580"/>
            <a:ext cx="399899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28684" y="4411417"/>
            <a:ext cx="285642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2156815"/>
            <a:ext cx="11340000" cy="2178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5273" y="3771560"/>
            <a:ext cx="409420" cy="24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7665" y="3785235"/>
            <a:ext cx="29972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930714" y="3771560"/>
            <a:ext cx="409420" cy="24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9026" y="3771560"/>
            <a:ext cx="218992" cy="24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"/>
          <a:stretch>
            <a:fillRect/>
          </a:stretch>
        </p:blipFill>
        <p:spPr>
          <a:xfrm>
            <a:off x="431800" y="1367790"/>
            <a:ext cx="11280820" cy="4492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603" y="3456422"/>
            <a:ext cx="2132795" cy="30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0168" y="4028727"/>
            <a:ext cx="3818085" cy="43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0168" y="4696416"/>
            <a:ext cx="9902267" cy="343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33820" y="4715493"/>
            <a:ext cx="552241" cy="305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0168" y="5297336"/>
            <a:ext cx="1571032" cy="343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2025-01-16T10:46:42Z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