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2020" y="3071495"/>
            <a:ext cx="52673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8"/>
          <a:stretch>
            <a:fillRect/>
          </a:stretch>
        </p:blipFill>
        <p:spPr>
          <a:xfrm>
            <a:off x="503555" y="1224280"/>
            <a:ext cx="11339830" cy="55895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45877" y="5270811"/>
            <a:ext cx="390377" cy="2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88850" y="6365830"/>
            <a:ext cx="228513" cy="23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2426" y="6356308"/>
            <a:ext cx="228513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40285" y="5270811"/>
            <a:ext cx="218992" cy="2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82905" y="5270811"/>
            <a:ext cx="199949" cy="2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45222" y="6356308"/>
            <a:ext cx="199949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9278" y="6356308"/>
            <a:ext cx="228513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82855" y="6356308"/>
            <a:ext cx="228513" cy="24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39328" y="5108938"/>
            <a:ext cx="228513" cy="24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43913" y="6184914"/>
            <a:ext cx="228513" cy="25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085060"/>
            <a:ext cx="11340000" cy="2446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0795" y="2630170"/>
            <a:ext cx="38100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8445" y="3709670"/>
            <a:ext cx="21907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264150" y="2629535"/>
            <a:ext cx="3810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11800" y="3709670"/>
            <a:ext cx="2286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77505" y="2630170"/>
            <a:ext cx="390525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25155" y="3709670"/>
            <a:ext cx="21907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91495" y="2629535"/>
            <a:ext cx="3905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939145" y="3709670"/>
            <a:ext cx="22860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442622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731268" y="5116444"/>
            <a:ext cx="21899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852" y="5116444"/>
            <a:ext cx="228513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0436" y="5116444"/>
            <a:ext cx="228513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54542" y="5116444"/>
            <a:ext cx="218992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9127" y="5116444"/>
            <a:ext cx="228513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3711" y="5116444"/>
            <a:ext cx="228513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01646" y="5116444"/>
            <a:ext cx="390377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82401" y="5116444"/>
            <a:ext cx="228513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824719" y="4649020"/>
            <a:ext cx="190428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6"/>
          <a:stretch>
            <a:fillRect/>
          </a:stretch>
        </p:blipFill>
        <p:spPr>
          <a:xfrm>
            <a:off x="1077595" y="1654810"/>
            <a:ext cx="10200685" cy="326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23444" y="3273379"/>
            <a:ext cx="380856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5207" y="3368605"/>
            <a:ext cx="333249" cy="3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5534" y="3273379"/>
            <a:ext cx="228513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8633" y="3273379"/>
            <a:ext cx="218992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2025-01-15T08:54:25Z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