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3095625"/>
            <a:ext cx="57054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387463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593804" y="4120970"/>
            <a:ext cx="228513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87456" y="4120970"/>
            <a:ext cx="218992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4156" y="4798554"/>
            <a:ext cx="2456523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2132330"/>
            <a:ext cx="4749800" cy="17792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255" y="2131695"/>
            <a:ext cx="4417060" cy="167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630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0436" y="2167677"/>
            <a:ext cx="1790025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7288" y="3301996"/>
            <a:ext cx="218992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2"/>
          <a:stretch>
            <a:fillRect/>
          </a:stretch>
        </p:blipFill>
        <p:spPr>
          <a:xfrm>
            <a:off x="503555" y="3735705"/>
            <a:ext cx="11339830" cy="300637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7273232" y="2167677"/>
            <a:ext cx="1790025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06028" y="3311528"/>
            <a:ext cx="218992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9076" y="5451432"/>
            <a:ext cx="390377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86430" y="6231890"/>
            <a:ext cx="26860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92023" y="5451432"/>
            <a:ext cx="390377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94395" y="6268085"/>
            <a:ext cx="31178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37069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02905" y="3745416"/>
            <a:ext cx="228513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0210" y="3745416"/>
            <a:ext cx="218992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8472" y="3745416"/>
            <a:ext cx="228513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25777" y="3754946"/>
            <a:ext cx="218992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02905" y="4688842"/>
            <a:ext cx="228513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50210" y="4688842"/>
            <a:ext cx="218992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87993" y="4688842"/>
            <a:ext cx="228513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5777" y="4688842"/>
            <a:ext cx="228513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58169" y="3221291"/>
            <a:ext cx="218992" cy="23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291771" y="4460132"/>
            <a:ext cx="228513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13305"/>
            <a:ext cx="11340000" cy="25281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975" y="2910069"/>
            <a:ext cx="2208967" cy="33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3358" y="4159814"/>
            <a:ext cx="2123274" cy="30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2025-01-15T09:03:57Z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