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9670" y="3067050"/>
            <a:ext cx="47720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292860" y="1152525"/>
            <a:ext cx="9984150" cy="4243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0220" y="2176145"/>
            <a:ext cx="57404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05840" y="1583055"/>
            <a:ext cx="10416585" cy="3174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7805" y="1634490"/>
            <a:ext cx="70739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6"/>
          <a:stretch>
            <a:fillRect/>
          </a:stretch>
        </p:blipFill>
        <p:spPr>
          <a:xfrm>
            <a:off x="1508125" y="1583055"/>
            <a:ext cx="9480595" cy="35134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2636520"/>
            <a:ext cx="4683760" cy="214884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960870" y="3438525"/>
            <a:ext cx="3239770" cy="566420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7176135" y="3356610"/>
            <a:ext cx="1224280" cy="648335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8472170" y="3284855"/>
            <a:ext cx="1800225" cy="791845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498905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97500" y="4345940"/>
            <a:ext cx="769620" cy="129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787130" y="3516630"/>
            <a:ext cx="769620" cy="128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2025-01-16T11:07:24Z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