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3100070"/>
            <a:ext cx="10296525" cy="657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95755"/>
            <a:ext cx="11340000" cy="2282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6155" y="3024009"/>
            <a:ext cx="380856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73737" y="3024009"/>
            <a:ext cx="218992" cy="2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3376650"/>
            <a:ext cx="11340000" cy="306077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727792" y="4053643"/>
            <a:ext cx="38085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5349" y="4892733"/>
            <a:ext cx="21899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75349" y="5731823"/>
            <a:ext cx="21899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5223" y="4053643"/>
            <a:ext cx="39037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12780" y="4892733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12780" y="5731823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02654" y="4053643"/>
            <a:ext cx="38085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50210" y="4892733"/>
            <a:ext cx="228514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50210" y="5731823"/>
            <a:ext cx="228514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640084" y="4053643"/>
            <a:ext cx="39037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87641" y="4892733"/>
            <a:ext cx="22851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97162" y="5731823"/>
            <a:ext cx="21899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2" grpId="0" bldLvl="0" animBg="1"/>
      <p:bldP spid="7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95755"/>
            <a:ext cx="11340000" cy="4437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7792" y="2057478"/>
            <a:ext cx="371335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7792" y="2895374"/>
            <a:ext cx="371335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03006" y="2057478"/>
            <a:ext cx="371335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03006" y="2895374"/>
            <a:ext cx="371335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78220" y="2057478"/>
            <a:ext cx="380856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78220" y="2895374"/>
            <a:ext cx="380856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089606" y="4104609"/>
            <a:ext cx="390377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089606" y="4637816"/>
            <a:ext cx="380856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089606" y="5171022"/>
            <a:ext cx="390377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060034" y="4104609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060034" y="4637816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60034" y="5171022"/>
            <a:ext cx="228513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878120" y="4104609"/>
            <a:ext cx="390377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954291" y="4637816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954291" y="5171022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941550"/>
            <a:ext cx="11340000" cy="2587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30059" y="2113419"/>
            <a:ext cx="390377" cy="33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35393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8" y="3238177"/>
            <a:ext cx="2837380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8" y="3858280"/>
            <a:ext cx="2123274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2025-01-15T09:18:36Z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