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" y="2870200"/>
            <a:ext cx="11684000" cy="1117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25582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83711" y="2140399"/>
            <a:ext cx="228513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7414" y="2140399"/>
            <a:ext cx="228513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3384" y="2140399"/>
            <a:ext cx="399899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2326" y="3362265"/>
            <a:ext cx="399899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6305" y="3362265"/>
            <a:ext cx="228513" cy="24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1127125" y="3782060"/>
            <a:ext cx="10776630" cy="28949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6247765" y="3941445"/>
            <a:ext cx="494665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32940" y="4539615"/>
            <a:ext cx="50609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82420" y="5975350"/>
            <a:ext cx="49466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01010" y="5975350"/>
            <a:ext cx="49466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3975" y="5975350"/>
            <a:ext cx="49466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02750" y="5975350"/>
            <a:ext cx="50609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018395" y="5975350"/>
            <a:ext cx="49466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732135" y="5977255"/>
            <a:ext cx="49466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647065" y="1296035"/>
            <a:ext cx="9840640" cy="3168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84745" y="2126615"/>
            <a:ext cx="66040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82635" y="3348355"/>
            <a:ext cx="64516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1198245" y="4464685"/>
            <a:ext cx="10488340" cy="21297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86265" y="4572000"/>
            <a:ext cx="6451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439265"/>
            <a:ext cx="11340000" cy="4777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6580" y="3959225"/>
            <a:ext cx="25400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0180" y="4569460"/>
            <a:ext cx="51879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3575" y="5789930"/>
            <a:ext cx="27749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33140" y="5789930"/>
            <a:ext cx="27749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2025-01-16T03:20:19Z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