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9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6270" y="3052445"/>
            <a:ext cx="58388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862330" y="2085340"/>
            <a:ext cx="10704240" cy="2384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8140" y="2333625"/>
            <a:ext cx="65405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149350" y="721995"/>
            <a:ext cx="9192305" cy="27698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1772285" y="3214370"/>
            <a:ext cx="9624105" cy="3407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8637" y="4254452"/>
            <a:ext cx="342770" cy="324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413" y="6001116"/>
            <a:ext cx="342770" cy="324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1292860" y="2228850"/>
            <a:ext cx="9768250" cy="2365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5230" y="3188335"/>
            <a:ext cx="104775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29675" y="3188335"/>
            <a:ext cx="56578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58375" y="3188335"/>
            <a:ext cx="56578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4355" y="3942080"/>
            <a:ext cx="61531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69885" y="3952240"/>
            <a:ext cx="62611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55735" y="3942080"/>
            <a:ext cx="61531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31425" y="3942080"/>
            <a:ext cx="62611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4"/>
          <a:stretch>
            <a:fillRect/>
          </a:stretch>
        </p:blipFill>
        <p:spPr>
          <a:xfrm>
            <a:off x="1221105" y="1009015"/>
            <a:ext cx="9408205" cy="2582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81730" y="2486025"/>
            <a:ext cx="38354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4240" y="2486025"/>
            <a:ext cx="65405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844040" y="3645535"/>
            <a:ext cx="9552350" cy="24631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171055" y="4042410"/>
            <a:ext cx="394970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4410" y="4030980"/>
            <a:ext cx="39497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56450" y="4709160"/>
            <a:ext cx="41148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79330" y="4709160"/>
            <a:ext cx="41148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75500" y="5386705"/>
            <a:ext cx="41148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2025-01-16T11:39:15Z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