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245" y="3090545"/>
            <a:ext cx="47148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4"/>
          <a:stretch>
            <a:fillRect/>
          </a:stretch>
        </p:blipFill>
        <p:spPr>
          <a:xfrm>
            <a:off x="934085" y="1296035"/>
            <a:ext cx="10562635" cy="5037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3225" y="1887855"/>
            <a:ext cx="3714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3225" y="2648585"/>
            <a:ext cx="3714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66205" y="1887855"/>
            <a:ext cx="37147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466205" y="2648585"/>
            <a:ext cx="3714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236200" y="1886585"/>
            <a:ext cx="2286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36200" y="2648585"/>
            <a:ext cx="2286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943225" y="4038600"/>
            <a:ext cx="3810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704330" y="4038600"/>
            <a:ext cx="3810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464800" y="4038600"/>
            <a:ext cx="3810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943225" y="4800600"/>
            <a:ext cx="39052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704330" y="4800600"/>
            <a:ext cx="3810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10712450" y="4800600"/>
            <a:ext cx="2286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190875" y="5562600"/>
            <a:ext cx="22860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951345" y="5562600"/>
            <a:ext cx="2190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0712450" y="5562600"/>
            <a:ext cx="21907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49350" y="1296035"/>
            <a:ext cx="10056540" cy="4493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34191" y="2431136"/>
            <a:ext cx="218992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6131" y="2431136"/>
            <a:ext cx="371335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0413" y="2431136"/>
            <a:ext cx="218992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2352" y="2431136"/>
            <a:ext cx="390377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995" y="3442484"/>
            <a:ext cx="380856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2755" y="3442484"/>
            <a:ext cx="228513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4216" y="3442484"/>
            <a:ext cx="380856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18977" y="3442484"/>
            <a:ext cx="228513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91924" y="4845013"/>
            <a:ext cx="2523173" cy="33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49153" y="5398392"/>
            <a:ext cx="2123274" cy="31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13305"/>
            <a:ext cx="11340000" cy="2933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759" y="2870552"/>
            <a:ext cx="2056624" cy="3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8" y="3975448"/>
            <a:ext cx="2123274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869795"/>
            <a:ext cx="11340000" cy="34203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37" y="4175459"/>
            <a:ext cx="1942367" cy="34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8" y="4775694"/>
            <a:ext cx="1447254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6633" y="4775694"/>
            <a:ext cx="1447254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49907" y="4775694"/>
            <a:ext cx="1447254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2703" y="4775694"/>
            <a:ext cx="1447254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2025-01-15T09:21:26Z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