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052445"/>
            <a:ext cx="52673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2940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792" y="2490708"/>
            <a:ext cx="390377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5651" y="2490708"/>
            <a:ext cx="22851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1646" y="2490708"/>
            <a:ext cx="218992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9933" y="2490708"/>
            <a:ext cx="22851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792" y="3101784"/>
            <a:ext cx="380856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5651" y="3101784"/>
            <a:ext cx="22851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1646" y="3101784"/>
            <a:ext cx="218992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00839" y="3101784"/>
            <a:ext cx="2285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07792" y="3712860"/>
            <a:ext cx="3618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35651" y="3712860"/>
            <a:ext cx="22851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01646" y="3712860"/>
            <a:ext cx="2285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10361" y="3712860"/>
            <a:ext cx="3618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407792" y="4314388"/>
            <a:ext cx="390377" cy="25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5651" y="4314388"/>
            <a:ext cx="228513" cy="2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901646" y="4323936"/>
            <a:ext cx="228513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938975" y="4323936"/>
            <a:ext cx="371335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869795"/>
            <a:ext cx="11340000" cy="37573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5885" y="3567297"/>
            <a:ext cx="390377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4725" y="3575050"/>
            <a:ext cx="327025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97498" y="3567297"/>
            <a:ext cx="228513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0596" y="3567297"/>
            <a:ext cx="218992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3896" y="4845191"/>
            <a:ext cx="5893753" cy="33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1224280"/>
            <a:ext cx="10848385" cy="3949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1413510" y="4980940"/>
            <a:ext cx="7103790" cy="18770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4976" y="5123604"/>
            <a:ext cx="399899" cy="34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7772" y="5123604"/>
            <a:ext cx="399899" cy="34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41726" y="5733501"/>
            <a:ext cx="4103727" cy="343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3162" y="6362458"/>
            <a:ext cx="2151838" cy="304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8150" y="6352928"/>
            <a:ext cx="2113753" cy="33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869795"/>
            <a:ext cx="11340000" cy="3361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3804" y="2964838"/>
            <a:ext cx="228513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8741" y="3678996"/>
            <a:ext cx="190428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73804" y="3678996"/>
            <a:ext cx="228513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3804" y="4383633"/>
            <a:ext cx="228513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7909" y="4393155"/>
            <a:ext cx="228513" cy="2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2025-01-18T03:38:50Z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