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34" r:id="rId3"/>
    <p:sldId id="335" r:id="rId4"/>
    <p:sldId id="329" r:id="rId5"/>
    <p:sldId id="328" r:id="rId6"/>
    <p:sldId id="327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" y="2875915"/>
            <a:ext cx="11624310" cy="11055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3016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975" y="2412721"/>
            <a:ext cx="371335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4794" y="2412721"/>
            <a:ext cx="380856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948" y="2412721"/>
            <a:ext cx="380856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9328" y="3959291"/>
            <a:ext cx="399899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1126490" y="4509135"/>
            <a:ext cx="10704240" cy="13589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658888" y="5351158"/>
            <a:ext cx="390377" cy="24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53094" y="5351158"/>
            <a:ext cx="399899" cy="24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9"/>
          <a:stretch>
            <a:fillRect/>
          </a:stretch>
        </p:blipFill>
        <p:spPr>
          <a:xfrm>
            <a:off x="862330" y="1439545"/>
            <a:ext cx="10488340" cy="3947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7347" y="4757282"/>
            <a:ext cx="39989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133600" y="4709795"/>
            <a:ext cx="349885" cy="37147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42788" y="4757282"/>
            <a:ext cx="409420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5887" y="4757282"/>
            <a:ext cx="39989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5635" y="4719144"/>
            <a:ext cx="380856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46365" y="4766817"/>
            <a:ext cx="39989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94320" y="4824095"/>
            <a:ext cx="347345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527020" y="4757282"/>
            <a:ext cx="218992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64904" y="4757282"/>
            <a:ext cx="399899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431302" y="4709609"/>
            <a:ext cx="333249" cy="32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90"/>
          <a:stretch>
            <a:fillRect/>
          </a:stretch>
        </p:blipFill>
        <p:spPr>
          <a:xfrm>
            <a:off x="718820" y="2013585"/>
            <a:ext cx="10921410" cy="2566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85172" y="3244042"/>
            <a:ext cx="380856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0135" y="3282315"/>
            <a:ext cx="302260" cy="140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946785" y="3244042"/>
            <a:ext cx="218992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0361" y="3244042"/>
            <a:ext cx="228513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3460" y="3205879"/>
            <a:ext cx="380856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5172" y="4093155"/>
            <a:ext cx="228513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0"/>
          <a:stretch>
            <a:fillRect/>
          </a:stretch>
        </p:blipFill>
        <p:spPr>
          <a:xfrm>
            <a:off x="1005840" y="1296035"/>
            <a:ext cx="10344195" cy="2433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2822" y="2402753"/>
            <a:ext cx="380856" cy="23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585" y="2488641"/>
            <a:ext cx="333249" cy="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434" y="2393210"/>
            <a:ext cx="218992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8011" y="2393210"/>
            <a:ext cx="228513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1109" y="2364581"/>
            <a:ext cx="380856" cy="30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132" y="3242545"/>
            <a:ext cx="218992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4"/>
          <a:stretch>
            <a:fillRect/>
          </a:stretch>
        </p:blipFill>
        <p:spPr>
          <a:xfrm>
            <a:off x="1005840" y="3663950"/>
            <a:ext cx="9408205" cy="248475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538993" y="4762819"/>
            <a:ext cx="228513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white">
          <a:xfrm>
            <a:off x="2013585" y="4700270"/>
            <a:ext cx="353695" cy="37719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4434" y="4772377"/>
            <a:ext cx="228513" cy="23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81361" y="4762819"/>
            <a:ext cx="390377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90631" y="4734145"/>
            <a:ext cx="380856" cy="30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843175" y="5613465"/>
            <a:ext cx="390377" cy="24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40042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572" y="2793589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4825" y="2851785"/>
            <a:ext cx="338455" cy="8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79227" y="2803123"/>
            <a:ext cx="218992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7112" y="2793589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6381" y="2764987"/>
            <a:ext cx="380856" cy="3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819" y="3642112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45726" y="5262887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2025-01-16T10:58:55Z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