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3087370"/>
            <a:ext cx="11705590" cy="683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149350" y="1583055"/>
            <a:ext cx="10128295" cy="3420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1730" y="2728595"/>
            <a:ext cx="40005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3240" y="3491230"/>
            <a:ext cx="21907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86530" y="3491230"/>
            <a:ext cx="22860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9980" y="3491230"/>
            <a:ext cx="21907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67990" y="4262755"/>
            <a:ext cx="40957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86530" y="4262755"/>
            <a:ext cx="22860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34255" y="4262755"/>
            <a:ext cx="40005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251950" y="2728595"/>
            <a:ext cx="40957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632825" y="3491230"/>
            <a:ext cx="22860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566275" y="3503295"/>
            <a:ext cx="219075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499090" y="3491230"/>
            <a:ext cx="21907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547735" y="4262755"/>
            <a:ext cx="40005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566275" y="4265295"/>
            <a:ext cx="22860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403840" y="4262755"/>
            <a:ext cx="40957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2" grpId="0" bldLvl="0" animBg="1"/>
      <p:bldP spid="13" grpId="0" bldLvl="0" animBg="1"/>
      <p:bldP spid="14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723390" y="1009015"/>
            <a:ext cx="8976405" cy="4823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9570" y="1525270"/>
            <a:ext cx="40957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6805" y="2287905"/>
            <a:ext cx="40957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759315" y="1525270"/>
            <a:ext cx="40005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25915" y="2287905"/>
            <a:ext cx="40005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61080" y="3527425"/>
            <a:ext cx="22860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656330" y="4290060"/>
            <a:ext cx="39052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46805" y="5062220"/>
            <a:ext cx="40005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31300" y="3527425"/>
            <a:ext cx="22860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225915" y="4301490"/>
            <a:ext cx="40005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225915" y="5062220"/>
            <a:ext cx="40005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82775"/>
            <a:ext cx="11340000" cy="4397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572" y="3099531"/>
            <a:ext cx="399899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4825" y="3089910"/>
            <a:ext cx="30861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79227" y="3099531"/>
            <a:ext cx="218992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7112" y="3099531"/>
            <a:ext cx="399899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3837" y="4950166"/>
            <a:ext cx="2323224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26230" y="4950166"/>
            <a:ext cx="2323224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26285"/>
            <a:ext cx="11340000" cy="3312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9970" y="2971165"/>
            <a:ext cx="110426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4280" y="3524885"/>
            <a:ext cx="2332990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0390" y="4069080"/>
            <a:ext cx="2113915" cy="35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2025-01-16T03:31:49Z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