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6175" y="3038475"/>
            <a:ext cx="481965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295755"/>
            <a:ext cx="11340000" cy="2376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12645" y="2985213"/>
            <a:ext cx="380856" cy="24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39698" y="2985213"/>
            <a:ext cx="228513" cy="23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3376650"/>
            <a:ext cx="11340000" cy="328248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831839" y="4035056"/>
            <a:ext cx="218992" cy="24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26398" y="4035056"/>
            <a:ext cx="228513" cy="24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30479" y="4035056"/>
            <a:ext cx="228513" cy="23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925038" y="4035056"/>
            <a:ext cx="228513" cy="24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31839" y="4989268"/>
            <a:ext cx="218992" cy="24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26398" y="4989268"/>
            <a:ext cx="228513" cy="23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30479" y="4989268"/>
            <a:ext cx="228513" cy="23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925038" y="4989268"/>
            <a:ext cx="228513" cy="24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31839" y="5943480"/>
            <a:ext cx="218992" cy="24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535919" y="5943480"/>
            <a:ext cx="218992" cy="24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230479" y="5943480"/>
            <a:ext cx="228513" cy="24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925038" y="5943480"/>
            <a:ext cx="228513" cy="248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511020"/>
            <a:ext cx="11340000" cy="35150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02972" y="2920838"/>
            <a:ext cx="390377" cy="24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44383" y="3635274"/>
            <a:ext cx="228514" cy="23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16524" y="4330657"/>
            <a:ext cx="218992" cy="25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367510"/>
            <a:ext cx="11340000" cy="42775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69907" y="3330020"/>
            <a:ext cx="380856" cy="2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135505" y="3361055"/>
            <a:ext cx="300990" cy="216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21998" y="3330020"/>
            <a:ext cx="218992" cy="2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45575" y="3330020"/>
            <a:ext cx="228513" cy="2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69720" y="5026025"/>
            <a:ext cx="371475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135505" y="5026025"/>
            <a:ext cx="300990" cy="226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70175" y="4982845"/>
            <a:ext cx="30099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556635" y="4982210"/>
            <a:ext cx="35814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2156815"/>
            <a:ext cx="11340000" cy="2436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54441" y="3073965"/>
            <a:ext cx="2313702" cy="343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07735" y="3933190"/>
            <a:ext cx="35306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/>
          <p:cNvSpPr/>
          <p:nvPr/>
        </p:nvSpPr>
        <p:spPr bwMode="white">
          <a:xfrm>
            <a:off x="6527800" y="3933825"/>
            <a:ext cx="390525" cy="34163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087870" y="3933825"/>
            <a:ext cx="332105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06080" y="3981450"/>
            <a:ext cx="390525" cy="29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48850" y="3924239"/>
            <a:ext cx="2104231" cy="334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2025-01-18T03:38:51Z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