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7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4695" y="3071495"/>
            <a:ext cx="8181975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1367510"/>
            <a:ext cx="11340000" cy="446275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997045" y="5439293"/>
            <a:ext cx="399899" cy="333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722687" y="5439293"/>
            <a:ext cx="390377" cy="333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69387" y="5439293"/>
            <a:ext cx="399899" cy="333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9"/>
          <a:stretch>
            <a:fillRect/>
          </a:stretch>
        </p:blipFill>
        <p:spPr>
          <a:xfrm>
            <a:off x="1723390" y="865505"/>
            <a:ext cx="9048160" cy="539051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207173" y="5903407"/>
            <a:ext cx="390377" cy="342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903999" y="5903407"/>
            <a:ext cx="399899" cy="342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27022" y="5903407"/>
            <a:ext cx="390377" cy="342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367510"/>
            <a:ext cx="11340000" cy="46309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3514725"/>
            <a:ext cx="3032760" cy="24834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3790" y="3514725"/>
            <a:ext cx="3044190" cy="2493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66</cp:revision>
  <dcterms:created xsi:type="dcterms:W3CDTF">2015-09-16T06:44:00Z</dcterms:created>
  <dcterms:modified xsi:type="dcterms:W3CDTF">2025-01-16T11:05:44Z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