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3086100"/>
            <a:ext cx="468630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367510"/>
            <a:ext cx="11340000" cy="46695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4736" y="2015532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9320" y="2911327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7733" y="4331258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1839" y="5217523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8942" y="4331258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83526" y="5227053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92544" y="4331258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297128" y="5217523"/>
            <a:ext cx="228513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306146" y="4331258"/>
            <a:ext cx="228513" cy="2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020252" y="5217523"/>
            <a:ext cx="218992" cy="2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0" grpId="0" bldLvl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1938655" y="2013585"/>
            <a:ext cx="8400460" cy="2727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57149" y="2356714"/>
            <a:ext cx="22851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69995" y="2366253"/>
            <a:ext cx="218992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7149" y="3253394"/>
            <a:ext cx="22851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9995" y="3253394"/>
            <a:ext cx="21899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57149" y="4140535"/>
            <a:ext cx="22851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69995" y="4140535"/>
            <a:ext cx="218992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8885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958" y="3211164"/>
            <a:ext cx="380856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07380" y="3241675"/>
            <a:ext cx="329565" cy="13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2049" y="3211164"/>
            <a:ext cx="218992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25625" y="3211164"/>
            <a:ext cx="228513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54575" y="5574665"/>
            <a:ext cx="39052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12740" y="5617210"/>
            <a:ext cx="294640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980430" y="5513705"/>
            <a:ext cx="32067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45935" y="5513705"/>
            <a:ext cx="373380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439545"/>
            <a:ext cx="10416585" cy="3598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14359" y="4589444"/>
            <a:ext cx="390377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75910" y="4618990"/>
            <a:ext cx="333375" cy="13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5971" y="4579898"/>
            <a:ext cx="218992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87160" y="4579620"/>
            <a:ext cx="27749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0933" y="4579898"/>
            <a:ext cx="190428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5467" y="4589444"/>
            <a:ext cx="228513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2025-01-15T08:56:58Z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