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730" y="3139440"/>
            <a:ext cx="11687810" cy="5791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11020"/>
            <a:ext cx="11340000" cy="4145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2141" y="5046470"/>
            <a:ext cx="390377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3426" y="5132236"/>
            <a:ext cx="333249" cy="3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03275" y="5036941"/>
            <a:ext cx="218992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1159" y="5046470"/>
            <a:ext cx="409420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78186" y="5036941"/>
            <a:ext cx="409420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 bwMode="white">
          <a:xfrm>
            <a:off x="8430260" y="4973320"/>
            <a:ext cx="400050" cy="36004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973149" y="5046470"/>
            <a:ext cx="399899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96725" y="5046470"/>
            <a:ext cx="409420" cy="23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24000"/>
            <a:ext cx="11340000" cy="3331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9355" y="2995295"/>
            <a:ext cx="39052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1750695" y="2994660"/>
            <a:ext cx="342900" cy="36385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64410" y="2995295"/>
            <a:ext cx="34480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97860" y="3024505"/>
            <a:ext cx="40005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97817" y="3973173"/>
            <a:ext cx="399899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9"/>
          <a:stretch>
            <a:fillRect/>
          </a:stretch>
        </p:blipFill>
        <p:spPr>
          <a:xfrm>
            <a:off x="503555" y="4237990"/>
            <a:ext cx="11339830" cy="25034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198572" y="5420465"/>
            <a:ext cx="399899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4825" y="5434965"/>
            <a:ext cx="325120" cy="19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79227" y="5420465"/>
            <a:ext cx="218992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7112" y="5420465"/>
            <a:ext cx="399899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12275" y="6326609"/>
            <a:ext cx="399899" cy="2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21"/>
          <a:stretch>
            <a:fillRect/>
          </a:stretch>
        </p:blipFill>
        <p:spPr>
          <a:xfrm>
            <a:off x="2082165" y="793750"/>
            <a:ext cx="8400460" cy="3315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38805" y="2620010"/>
            <a:ext cx="40005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13480" y="2641600"/>
            <a:ext cx="30416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10380" y="2620010"/>
            <a:ext cx="2190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47945" y="2620010"/>
            <a:ext cx="40005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1270" y="3534410"/>
            <a:ext cx="4095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2633345" y="3983355"/>
            <a:ext cx="7607980" cy="244411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3071495" y="4998720"/>
            <a:ext cx="40957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white">
          <a:xfrm>
            <a:off x="3616960" y="4998085"/>
            <a:ext cx="356870" cy="3105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51960" y="4998720"/>
            <a:ext cx="21907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89525" y="4998720"/>
            <a:ext cx="39052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33010" y="5915025"/>
            <a:ext cx="39052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2025-01-16T10:50:18Z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