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6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5970" y="3105150"/>
            <a:ext cx="10639425" cy="6477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1370" y="1365885"/>
            <a:ext cx="10590530" cy="398272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2384425" y="3752215"/>
            <a:ext cx="39370" cy="1044575"/>
          </a:xfrm>
          <a:prstGeom prst="line">
            <a:avLst/>
          </a:prstGeom>
          <a:ln>
            <a:solidFill>
              <a:srgbClr val="E718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160010" y="3716655"/>
            <a:ext cx="2592070" cy="1080135"/>
          </a:xfrm>
          <a:prstGeom prst="line">
            <a:avLst/>
          </a:prstGeom>
          <a:ln>
            <a:solidFill>
              <a:srgbClr val="E718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5160010" y="3716655"/>
            <a:ext cx="2664460" cy="1080135"/>
          </a:xfrm>
          <a:prstGeom prst="line">
            <a:avLst/>
          </a:prstGeom>
          <a:ln>
            <a:solidFill>
              <a:srgbClr val="E718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0361295" y="3716655"/>
            <a:ext cx="39370" cy="1044575"/>
          </a:xfrm>
          <a:prstGeom prst="line">
            <a:avLst/>
          </a:prstGeom>
          <a:ln>
            <a:solidFill>
              <a:srgbClr val="E718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0" y="1511020"/>
            <a:ext cx="11340000" cy="38306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0015" y="3514725"/>
            <a:ext cx="963295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70490" y="4278630"/>
            <a:ext cx="963295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292860" y="1511300"/>
            <a:ext cx="10056540" cy="353250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596996" y="3668538"/>
            <a:ext cx="390377" cy="24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20522" y="3238943"/>
            <a:ext cx="390377" cy="238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67877" y="3678084"/>
            <a:ext cx="390377" cy="238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148482" y="3735364"/>
            <a:ext cx="390377" cy="238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110144" y="3678084"/>
            <a:ext cx="390377" cy="238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081328" y="3496700"/>
            <a:ext cx="380856" cy="229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11706" y="4508633"/>
            <a:ext cx="2475566" cy="343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2"/>
          <a:stretch>
            <a:fillRect/>
          </a:stretch>
        </p:blipFill>
        <p:spPr>
          <a:xfrm>
            <a:off x="1292860" y="1080770"/>
            <a:ext cx="9696495" cy="46012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10765" y="5186045"/>
            <a:ext cx="892175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45635" y="5233035"/>
            <a:ext cx="880110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76695" y="5199380"/>
            <a:ext cx="892175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07120" y="5207000"/>
            <a:ext cx="90424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65</cp:revision>
  <dcterms:created xsi:type="dcterms:W3CDTF">2015-09-16T06:44:00Z</dcterms:created>
  <dcterms:modified xsi:type="dcterms:W3CDTF">2025-01-16T03:09:22Z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