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40" r:id="rId5"/>
    <p:sldId id="339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05150" y="3019425"/>
            <a:ext cx="598170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862330" y="1296035"/>
            <a:ext cx="10488340" cy="42246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175483" y="4776700"/>
            <a:ext cx="428463" cy="267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536793" y="4032827"/>
            <a:ext cx="228513" cy="257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98154" y="3269880"/>
            <a:ext cx="418942" cy="267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 b="8048"/>
          <a:stretch>
            <a:fillRect/>
          </a:stretch>
        </p:blipFill>
        <p:spPr>
          <a:xfrm>
            <a:off x="718820" y="1367790"/>
            <a:ext cx="10848340" cy="393255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9"/>
          <a:stretch>
            <a:fillRect/>
          </a:stretch>
        </p:blipFill>
        <p:spPr>
          <a:xfrm>
            <a:off x="1221105" y="1296035"/>
            <a:ext cx="9768250" cy="4434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4455" y="4941570"/>
            <a:ext cx="60388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78070" y="4922520"/>
            <a:ext cx="57404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790575" y="2372360"/>
            <a:ext cx="10775995" cy="2407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37179" y="4148821"/>
            <a:ext cx="428463" cy="267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5246370" y="4123690"/>
            <a:ext cx="361950" cy="33401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84484" y="4148821"/>
            <a:ext cx="238035" cy="267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79497" y="4148821"/>
            <a:ext cx="418942" cy="267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790575" y="1152525"/>
            <a:ext cx="10775995" cy="4980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22822" y="3028529"/>
            <a:ext cx="437984" cy="257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/>
          <p:cNvSpPr/>
          <p:nvPr/>
        </p:nvSpPr>
        <p:spPr bwMode="white">
          <a:xfrm>
            <a:off x="5518150" y="2969260"/>
            <a:ext cx="361950" cy="38735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79648" y="3028529"/>
            <a:ext cx="228513" cy="257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65139" y="3028529"/>
            <a:ext cx="428463" cy="257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22822" y="5523892"/>
            <a:ext cx="428463" cy="26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椭圆 13"/>
          <p:cNvSpPr/>
          <p:nvPr/>
        </p:nvSpPr>
        <p:spPr bwMode="white">
          <a:xfrm>
            <a:off x="5518150" y="5456555"/>
            <a:ext cx="361950" cy="33401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179648" y="5523892"/>
            <a:ext cx="228513" cy="26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065139" y="5523892"/>
            <a:ext cx="428463" cy="26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718820" y="2228850"/>
            <a:ext cx="10775995" cy="2531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84467" y="4119555"/>
            <a:ext cx="409420" cy="257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158105" y="4166235"/>
            <a:ext cx="384810" cy="17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12729" y="4119555"/>
            <a:ext cx="238035" cy="26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02956" y="4119555"/>
            <a:ext cx="228513" cy="257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7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/>
          <a:stretch>
            <a:fillRect/>
          </a:stretch>
        </p:blipFill>
        <p:spPr>
          <a:xfrm>
            <a:off x="790575" y="1726565"/>
            <a:ext cx="10704240" cy="3301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02671" y="1964841"/>
            <a:ext cx="390377" cy="248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0882" y="4340869"/>
            <a:ext cx="418941" cy="267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73010" y="4363085"/>
            <a:ext cx="339725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102973" y="4340869"/>
            <a:ext cx="418942" cy="267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78892" y="4340869"/>
            <a:ext cx="238035" cy="267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7"/>
          <a:stretch>
            <a:fillRect/>
          </a:stretch>
        </p:blipFill>
        <p:spPr>
          <a:xfrm>
            <a:off x="1292860" y="1439545"/>
            <a:ext cx="9695860" cy="3554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01731" y="3421518"/>
            <a:ext cx="418942" cy="266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/>
          <p:cNvSpPr/>
          <p:nvPr/>
        </p:nvSpPr>
        <p:spPr bwMode="white">
          <a:xfrm>
            <a:off x="4291965" y="3352165"/>
            <a:ext cx="419100" cy="40767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939515" y="3421518"/>
            <a:ext cx="238035" cy="266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834527" y="3421518"/>
            <a:ext cx="418942" cy="266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329137" y="3421518"/>
            <a:ext cx="418942" cy="266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椭圆 20"/>
          <p:cNvSpPr/>
          <p:nvPr/>
        </p:nvSpPr>
        <p:spPr bwMode="white">
          <a:xfrm>
            <a:off x="8919210" y="3352165"/>
            <a:ext cx="419100" cy="40767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481228" y="3431048"/>
            <a:ext cx="418942" cy="257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777651" y="4364995"/>
            <a:ext cx="371335" cy="343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934085" y="1224280"/>
            <a:ext cx="10632485" cy="40754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92680" y="4726305"/>
            <a:ext cx="54483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39360" y="4713605"/>
            <a:ext cx="557530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20175" y="4713605"/>
            <a:ext cx="532130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790575" y="1080770"/>
            <a:ext cx="10775995" cy="51104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22872" y="1442810"/>
            <a:ext cx="418942" cy="25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12494" y="1442810"/>
            <a:ext cx="228513" cy="25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35668" y="1442810"/>
            <a:ext cx="238035" cy="25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56323" y="2281867"/>
            <a:ext cx="238035" cy="25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69875" y="3111389"/>
            <a:ext cx="428463" cy="266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32444" y="3959981"/>
            <a:ext cx="428463" cy="25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74660" y="3959981"/>
            <a:ext cx="428463" cy="25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80252" y="5628561"/>
            <a:ext cx="428463" cy="266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484585" y="5628561"/>
            <a:ext cx="418942" cy="266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179396" y="5638096"/>
            <a:ext cx="418942" cy="25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531436" y="5571353"/>
            <a:ext cx="2237531" cy="36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862330" y="1080770"/>
            <a:ext cx="9912395" cy="2898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80471" y="2463232"/>
            <a:ext cx="409420" cy="247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13620" y="2463232"/>
            <a:ext cx="409420" cy="247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84501" y="2463232"/>
            <a:ext cx="409420" cy="247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17650" y="2463232"/>
            <a:ext cx="390377" cy="247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74426" y="2463232"/>
            <a:ext cx="399898" cy="247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22939" y="3416847"/>
            <a:ext cx="418942" cy="257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862330" y="3735705"/>
            <a:ext cx="10560095" cy="2849880"/>
          </a:xfrm>
          <a:prstGeom prst="rect">
            <a:avLst/>
          </a:prstGeom>
        </p:spPr>
      </p:pic>
      <p:sp useBgFill="1">
        <p:nvSpPr>
          <p:cNvPr id="10" name="椭圆 9"/>
          <p:cNvSpPr/>
          <p:nvPr/>
        </p:nvSpPr>
        <p:spPr bwMode="white">
          <a:xfrm>
            <a:off x="1764665" y="5030470"/>
            <a:ext cx="445770" cy="41148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椭圆 10"/>
          <p:cNvSpPr/>
          <p:nvPr/>
        </p:nvSpPr>
        <p:spPr bwMode="white">
          <a:xfrm>
            <a:off x="4084955" y="5030470"/>
            <a:ext cx="448945" cy="41148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椭圆 11"/>
          <p:cNvSpPr/>
          <p:nvPr/>
        </p:nvSpPr>
        <p:spPr bwMode="white">
          <a:xfrm>
            <a:off x="6991985" y="5030470"/>
            <a:ext cx="445770" cy="41148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椭圆 12"/>
          <p:cNvSpPr/>
          <p:nvPr/>
        </p:nvSpPr>
        <p:spPr bwMode="white">
          <a:xfrm>
            <a:off x="9886950" y="5030470"/>
            <a:ext cx="445770" cy="41148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椭圆 13"/>
          <p:cNvSpPr/>
          <p:nvPr/>
        </p:nvSpPr>
        <p:spPr bwMode="white">
          <a:xfrm>
            <a:off x="1748790" y="6040755"/>
            <a:ext cx="451485" cy="41148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椭圆 14"/>
          <p:cNvSpPr/>
          <p:nvPr/>
        </p:nvSpPr>
        <p:spPr bwMode="white">
          <a:xfrm>
            <a:off x="4097020" y="6021070"/>
            <a:ext cx="436880" cy="43116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椭圆 15"/>
          <p:cNvSpPr/>
          <p:nvPr/>
        </p:nvSpPr>
        <p:spPr bwMode="white">
          <a:xfrm>
            <a:off x="6991350" y="6021070"/>
            <a:ext cx="436880" cy="43434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椭圆 16"/>
          <p:cNvSpPr/>
          <p:nvPr/>
        </p:nvSpPr>
        <p:spPr bwMode="white">
          <a:xfrm>
            <a:off x="9885680" y="6021070"/>
            <a:ext cx="436880" cy="42735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/>
          <a:stretch>
            <a:fillRect/>
          </a:stretch>
        </p:blipFill>
        <p:spPr>
          <a:xfrm>
            <a:off x="790575" y="1296035"/>
            <a:ext cx="10704240" cy="4504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89824" y="2295539"/>
            <a:ext cx="428463" cy="266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51537" y="2295539"/>
            <a:ext cx="418942" cy="266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03728" y="2295539"/>
            <a:ext cx="418942" cy="266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74207" y="2295539"/>
            <a:ext cx="409420" cy="266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16877" y="2295539"/>
            <a:ext cx="409420" cy="266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66298" y="3904715"/>
            <a:ext cx="418942" cy="266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95013" y="5332978"/>
            <a:ext cx="428463" cy="257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13250" y="5332978"/>
            <a:ext cx="409420" cy="266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862330" y="1367790"/>
            <a:ext cx="10488340" cy="3784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08632" y="2263657"/>
            <a:ext cx="409420" cy="362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98708" y="3808082"/>
            <a:ext cx="418942" cy="352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/>
          <a:stretch>
            <a:fillRect/>
          </a:stretch>
        </p:blipFill>
        <p:spPr>
          <a:xfrm>
            <a:off x="790575" y="1439545"/>
            <a:ext cx="10704240" cy="35490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39885" y="1562735"/>
            <a:ext cx="49784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99880" y="3698240"/>
            <a:ext cx="51054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/>
          <a:stretch>
            <a:fillRect/>
          </a:stretch>
        </p:blipFill>
        <p:spPr>
          <a:xfrm>
            <a:off x="718820" y="1152525"/>
            <a:ext cx="10704240" cy="4900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57470" y="1194435"/>
            <a:ext cx="65214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51720" y="2628265"/>
            <a:ext cx="66865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57905" y="4763770"/>
            <a:ext cx="65214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862330" y="1367790"/>
            <a:ext cx="10560095" cy="39947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00020" y="2389505"/>
            <a:ext cx="49657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50990" y="2389505"/>
            <a:ext cx="50736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02620" y="2389505"/>
            <a:ext cx="27051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00020" y="3181985"/>
            <a:ext cx="49657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50990" y="3181985"/>
            <a:ext cx="50736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12120" y="3181985"/>
            <a:ext cx="49657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90520" y="3973195"/>
            <a:ext cx="49657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41490" y="3973195"/>
            <a:ext cx="50736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802620" y="3973195"/>
            <a:ext cx="49657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90520" y="4765040"/>
            <a:ext cx="49657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41490" y="4765040"/>
            <a:ext cx="50736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802620" y="4765040"/>
            <a:ext cx="49657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2025-01-18T03:36:03Z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