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32" r:id="rId4"/>
    <p:sldId id="328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26189"/>
          <a:stretch>
            <a:fillRect/>
          </a:stretch>
        </p:blipFill>
        <p:spPr>
          <a:xfrm>
            <a:off x="294005" y="2067560"/>
            <a:ext cx="11605260" cy="2009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l="30762" t="79104" r="28907"/>
          <a:stretch>
            <a:fillRect/>
          </a:stretch>
        </p:blipFill>
        <p:spPr>
          <a:xfrm>
            <a:off x="3863975" y="4221480"/>
            <a:ext cx="4680585" cy="5689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463" r="10046"/>
          <a:stretch>
            <a:fillRect/>
          </a:stretch>
        </p:blipFill>
        <p:spPr>
          <a:xfrm>
            <a:off x="1077595" y="2849880"/>
            <a:ext cx="10200640" cy="15100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64" b="71795"/>
          <a:stretch>
            <a:fillRect/>
          </a:stretch>
        </p:blipFill>
        <p:spPr>
          <a:xfrm>
            <a:off x="1077595" y="2157095"/>
            <a:ext cx="3791630" cy="6213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r="73411"/>
          <a:stretch>
            <a:fillRect/>
          </a:stretch>
        </p:blipFill>
        <p:spPr>
          <a:xfrm>
            <a:off x="1631950" y="2708910"/>
            <a:ext cx="1440180" cy="16529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l="26589" r="46823"/>
          <a:stretch>
            <a:fillRect/>
          </a:stretch>
        </p:blipFill>
        <p:spPr>
          <a:xfrm>
            <a:off x="3072130" y="2708910"/>
            <a:ext cx="1440180" cy="16529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 l="73118"/>
          <a:stretch>
            <a:fillRect/>
          </a:stretch>
        </p:blipFill>
        <p:spPr>
          <a:xfrm>
            <a:off x="5591810" y="2707005"/>
            <a:ext cx="1456055" cy="1652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775" y="1367510"/>
            <a:ext cx="11340000" cy="240907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1414145" y="3500755"/>
            <a:ext cx="9984785" cy="3081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23319" y="5523254"/>
            <a:ext cx="1104483" cy="343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88508" y="5523254"/>
            <a:ext cx="1104483" cy="343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23319" y="6076655"/>
            <a:ext cx="1104483" cy="343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88508" y="6076655"/>
            <a:ext cx="1104483" cy="343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511020"/>
            <a:ext cx="11340000" cy="35457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45885" y="2251710"/>
            <a:ext cx="129032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25990" y="2251710"/>
            <a:ext cx="129032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92010" y="2802890"/>
            <a:ext cx="878840" cy="42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79665" y="3365500"/>
            <a:ext cx="1713230" cy="42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60260" y="3929380"/>
            <a:ext cx="129032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12685" y="4480560"/>
            <a:ext cx="1290320" cy="42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862330" y="1941830"/>
            <a:ext cx="10632485" cy="2667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04501" y="3579726"/>
            <a:ext cx="1466297" cy="342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18204" y="3579726"/>
            <a:ext cx="1104483" cy="342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04501" y="4141659"/>
            <a:ext cx="752191" cy="333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04098" y="4141659"/>
            <a:ext cx="752191" cy="333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03695" y="4141659"/>
            <a:ext cx="1104483" cy="333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65</cp:revision>
  <dcterms:created xsi:type="dcterms:W3CDTF">2015-09-16T06:44:00Z</dcterms:created>
  <dcterms:modified xsi:type="dcterms:W3CDTF">2025-01-16T02:37:36Z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