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30" r:id="rId4"/>
    <p:sldId id="331" r:id="rId5"/>
    <p:sldId id="332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" y="2872105"/>
            <a:ext cx="11700510" cy="11137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4"/>
          <a:stretch>
            <a:fillRect/>
          </a:stretch>
        </p:blipFill>
        <p:spPr>
          <a:xfrm>
            <a:off x="1415460" y="1439545"/>
            <a:ext cx="10356170" cy="4449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0485"/>
            <a:ext cx="757555" cy="53695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8" t="5633"/>
          <a:stretch>
            <a:fillRect/>
          </a:stretch>
        </p:blipFill>
        <p:spPr>
          <a:xfrm>
            <a:off x="1343660" y="1557020"/>
            <a:ext cx="10499725" cy="3175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b="15957"/>
          <a:stretch>
            <a:fillRect/>
          </a:stretch>
        </p:blipFill>
        <p:spPr>
          <a:xfrm>
            <a:off x="1414780" y="4381500"/>
            <a:ext cx="10428605" cy="15049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1340485"/>
            <a:ext cx="757555" cy="53695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0"/>
          <a:stretch>
            <a:fillRect/>
          </a:stretch>
        </p:blipFill>
        <p:spPr>
          <a:xfrm>
            <a:off x="1415415" y="1152525"/>
            <a:ext cx="10212705" cy="19615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" r="8142"/>
          <a:stretch>
            <a:fillRect/>
          </a:stretch>
        </p:blipFill>
        <p:spPr>
          <a:xfrm>
            <a:off x="1343660" y="2802890"/>
            <a:ext cx="10365740" cy="32200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5" y="1340485"/>
            <a:ext cx="757555" cy="53695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2025-01-16T11:42:53Z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