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3023870"/>
            <a:ext cx="553402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156815"/>
            <a:ext cx="11340000" cy="2148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920" y="3474642"/>
            <a:ext cx="40942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93333" y="3474642"/>
            <a:ext cx="390377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2225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1117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97011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34794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63207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2099" y="3474642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119882" y="3474642"/>
            <a:ext cx="409420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30574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5802" y="2328876"/>
            <a:ext cx="409420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82300" y="2328876"/>
            <a:ext cx="399899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5802" y="3071810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2779" y="3071810"/>
            <a:ext cx="409420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79127" y="3814744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49907" y="3814744"/>
            <a:ext cx="380856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9"/>
          <a:stretch>
            <a:fillRect/>
          </a:stretch>
        </p:blipFill>
        <p:spPr>
          <a:xfrm>
            <a:off x="1055370" y="4281170"/>
            <a:ext cx="10657250" cy="227330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405853" y="4548351"/>
            <a:ext cx="390377" cy="2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15929" y="5283871"/>
            <a:ext cx="409420" cy="25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1773" y="6028944"/>
            <a:ext cx="399899" cy="2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1508125" y="1080770"/>
            <a:ext cx="9192305" cy="27158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9540" y="2366841"/>
            <a:ext cx="218992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9515" y="2366841"/>
            <a:ext cx="228513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11102" y="2366841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48785" y="2366841"/>
            <a:ext cx="228513" cy="2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6971" y="3157709"/>
            <a:ext cx="2475566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6"/>
          <a:stretch>
            <a:fillRect/>
          </a:stretch>
        </p:blipFill>
        <p:spPr>
          <a:xfrm>
            <a:off x="1508125" y="3663950"/>
            <a:ext cx="8760505" cy="252603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764402" y="3892415"/>
            <a:ext cx="399899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149350" y="1583055"/>
            <a:ext cx="10056540" cy="3206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71219" y="3128847"/>
            <a:ext cx="399899" cy="25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3511" y="3873253"/>
            <a:ext cx="228513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