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23018"/>
          <a:stretch>
            <a:fillRect/>
          </a:stretch>
        </p:blipFill>
        <p:spPr>
          <a:xfrm>
            <a:off x="295910" y="2095500"/>
            <a:ext cx="11600180" cy="20535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76982" r="27031"/>
          <a:stretch>
            <a:fillRect/>
          </a:stretch>
        </p:blipFill>
        <p:spPr>
          <a:xfrm>
            <a:off x="295910" y="4149090"/>
            <a:ext cx="8464550" cy="6140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54"/>
          <a:stretch>
            <a:fillRect/>
          </a:stretch>
        </p:blipFill>
        <p:spPr>
          <a:xfrm>
            <a:off x="503555" y="2276120"/>
            <a:ext cx="11339830" cy="27835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016658" y="2445839"/>
            <a:ext cx="380856" cy="30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06280" y="2483995"/>
            <a:ext cx="342770" cy="25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31419" y="3180340"/>
            <a:ext cx="228513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40336" y="3170801"/>
            <a:ext cx="228513" cy="25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83913" y="3867146"/>
            <a:ext cx="409420" cy="24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64013" y="3867146"/>
            <a:ext cx="399899" cy="24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50109" y="4563491"/>
            <a:ext cx="409420" cy="24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82502" y="4563491"/>
            <a:ext cx="409420" cy="24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39" b="80486"/>
          <a:stretch>
            <a:fillRect/>
          </a:stretch>
        </p:blipFill>
        <p:spPr>
          <a:xfrm>
            <a:off x="503555" y="1511300"/>
            <a:ext cx="1991405" cy="692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934085" y="1798320"/>
            <a:ext cx="10488340" cy="3002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9858" y="2865844"/>
            <a:ext cx="218992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0337" y="3571358"/>
            <a:ext cx="228513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08448" y="4276872"/>
            <a:ext cx="409420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24000"/>
            <a:ext cx="11340000" cy="4411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3300" y="2350135"/>
            <a:ext cx="51816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2925" y="2350135"/>
            <a:ext cx="51816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0645" y="2350135"/>
            <a:ext cx="53022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79260" y="2350135"/>
            <a:ext cx="53022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88885" y="2350135"/>
            <a:ext cx="53022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97875" y="2350135"/>
            <a:ext cx="53022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27285" y="2350135"/>
            <a:ext cx="51816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65370" y="2985135"/>
            <a:ext cx="53022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91445" y="2985135"/>
            <a:ext cx="54292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13890" y="3681095"/>
            <a:ext cx="53022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65880" y="4376420"/>
            <a:ext cx="53022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87515" y="5071745"/>
            <a:ext cx="54292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647065" y="1726565"/>
            <a:ext cx="10992530" cy="2902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3846" y="4170767"/>
            <a:ext cx="399899" cy="24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2435860" y="4102735"/>
            <a:ext cx="401320" cy="3981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9287" y="4170767"/>
            <a:ext cx="409420" cy="24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55281" y="4180316"/>
            <a:ext cx="399899" cy="23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6177915" y="4102735"/>
            <a:ext cx="401320" cy="3981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0722" y="4180316"/>
            <a:ext cx="399899" cy="23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97196" y="4170767"/>
            <a:ext cx="409420" cy="24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white">
          <a:xfrm>
            <a:off x="9985375" y="4102735"/>
            <a:ext cx="411480" cy="3981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49287" y="4170767"/>
            <a:ext cx="399898" cy="24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2025-01-18T03:40:03Z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