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3076575"/>
            <a:ext cx="874395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60"/>
          <a:stretch>
            <a:fillRect/>
          </a:stretch>
        </p:blipFill>
        <p:spPr>
          <a:xfrm>
            <a:off x="1221105" y="1726565"/>
            <a:ext cx="9915570" cy="3220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5342" y="2936254"/>
            <a:ext cx="361813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7206" y="3584112"/>
            <a:ext cx="390377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87206" y="4241497"/>
            <a:ext cx="390377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19699" y="2936254"/>
            <a:ext cx="380856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81563" y="3584112"/>
            <a:ext cx="399899" cy="25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81563" y="4241497"/>
            <a:ext cx="399899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14057" y="2936254"/>
            <a:ext cx="361813" cy="23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75921" y="3584112"/>
            <a:ext cx="390377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75921" y="4241497"/>
            <a:ext cx="390377" cy="24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20" y="1295755"/>
            <a:ext cx="11340000" cy="4894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75130" y="2295523"/>
            <a:ext cx="399899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1125" y="2295523"/>
            <a:ext cx="399899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7120" y="2305045"/>
            <a:ext cx="390377" cy="23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3115" y="2295523"/>
            <a:ext cx="390377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5130" y="2952514"/>
            <a:ext cx="399899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1125" y="2952514"/>
            <a:ext cx="399899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7120" y="2952514"/>
            <a:ext cx="390377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3115" y="2952514"/>
            <a:ext cx="390377" cy="24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55634" y="3628548"/>
            <a:ext cx="399899" cy="34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8859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615" y="2381525"/>
            <a:ext cx="380856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1769745" y="2352675"/>
            <a:ext cx="352425" cy="30480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9227" y="2381525"/>
            <a:ext cx="218992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7112" y="2381525"/>
            <a:ext cx="399899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16860" y="2352952"/>
            <a:ext cx="361813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49807" y="4724503"/>
            <a:ext cx="409420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/>
        </p:nvSpPr>
        <p:spPr bwMode="white">
          <a:xfrm>
            <a:off x="6301740" y="4652645"/>
            <a:ext cx="414655" cy="408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30462" y="4724503"/>
            <a:ext cx="218992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768346" y="4724503"/>
            <a:ext cx="40942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65210" y="4620260"/>
            <a:ext cx="58229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759328" y="5600739"/>
            <a:ext cx="399899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椭圆 21"/>
          <p:cNvSpPr/>
          <p:nvPr/>
        </p:nvSpPr>
        <p:spPr bwMode="white">
          <a:xfrm>
            <a:off x="6301740" y="5539740"/>
            <a:ext cx="414655" cy="408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44769" y="5600739"/>
            <a:ext cx="399899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844265" y="5553117"/>
            <a:ext cx="342770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2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870075"/>
            <a:ext cx="10776630" cy="295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1739" y="2805471"/>
            <a:ext cx="390377" cy="34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9522" y="4285369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 bwMode="white">
          <a:xfrm>
            <a:off x="5331460" y="4241165"/>
            <a:ext cx="395605" cy="36576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0655" y="4285369"/>
            <a:ext cx="228513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8061" y="4285369"/>
            <a:ext cx="399899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5416" y="4275821"/>
            <a:ext cx="295164" cy="25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2025-01-16T03:42:55Z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