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2874645"/>
            <a:ext cx="11748770" cy="1109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156815"/>
            <a:ext cx="11340000" cy="24009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9026" y="4157592"/>
            <a:ext cx="352292" cy="33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862330" y="1654810"/>
            <a:ext cx="10775995" cy="3608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7952" y="3048166"/>
            <a:ext cx="342769" cy="32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7927" y="4852257"/>
            <a:ext cx="352292" cy="33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436370" y="1583055"/>
            <a:ext cx="9624105" cy="33096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276475"/>
            <a:ext cx="4236720" cy="273240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7115810" y="3542665"/>
            <a:ext cx="3372485" cy="110998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175500" y="3500755"/>
            <a:ext cx="1584325" cy="115189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903970" y="3500755"/>
            <a:ext cx="1584325" cy="115189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221105" y="1654810"/>
            <a:ext cx="9912395" cy="32308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204720"/>
            <a:ext cx="7896860" cy="269811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17925" y="3003550"/>
            <a:ext cx="2233930" cy="1217295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879465" y="2924810"/>
            <a:ext cx="4536440" cy="144018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039735" y="3068955"/>
            <a:ext cx="144145" cy="1151890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647440" y="3068955"/>
            <a:ext cx="6696710" cy="1080135"/>
          </a:xfrm>
          <a:prstGeom prst="line">
            <a:avLst/>
          </a:prstGeom>
          <a:ln>
            <a:solidFill>
              <a:srgbClr val="EE07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1"/>
          <a:stretch>
            <a:fillRect/>
          </a:stretch>
        </p:blipFill>
        <p:spPr>
          <a:xfrm>
            <a:off x="790575" y="1798320"/>
            <a:ext cx="10920140" cy="3138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227255" y="4536183"/>
            <a:ext cx="390377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3905" y="4536183"/>
            <a:ext cx="390377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99648" y="4536183"/>
            <a:ext cx="390377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2025-01-16T11:14:57Z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